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37" r:id="rId1"/>
  </p:sldMasterIdLst>
  <p:notesMasterIdLst>
    <p:notesMasterId r:id="rId6"/>
  </p:notesMasterIdLst>
  <p:handoutMasterIdLst>
    <p:handoutMasterId r:id="rId7"/>
  </p:handoutMasterIdLst>
  <p:sldIdLst>
    <p:sldId id="2236" r:id="rId2"/>
    <p:sldId id="2237" r:id="rId3"/>
    <p:sldId id="273" r:id="rId4"/>
    <p:sldId id="2251" r:id="rId5"/>
  </p:sldIdLst>
  <p:sldSz cx="12188825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lue Selling SKO" id="{922CEEE0-98C3-4ADD-99C8-2170259E18D0}">
          <p14:sldIdLst>
            <p14:sldId id="2236"/>
            <p14:sldId id="2237"/>
            <p14:sldId id="273"/>
            <p14:sldId id="225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C2C"/>
    <a:srgbClr val="AADB1E"/>
    <a:srgbClr val="6DB33F"/>
    <a:srgbClr val="006990"/>
    <a:srgbClr val="E6E6E6"/>
    <a:srgbClr val="7F35AB"/>
    <a:srgbClr val="7636AE"/>
    <a:srgbClr val="264088"/>
    <a:srgbClr val="B3B3B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5374" autoAdjust="0"/>
  </p:normalViewPr>
  <p:slideViewPr>
    <p:cSldViewPr snapToGrid="0" snapToObjects="1">
      <p:cViewPr varScale="1">
        <p:scale>
          <a:sx n="69" d="100"/>
          <a:sy n="69" d="100"/>
        </p:scale>
        <p:origin x="696" y="66"/>
      </p:cViewPr>
      <p:guideLst/>
    </p:cSldViewPr>
  </p:slideViewPr>
  <p:outlineViewPr>
    <p:cViewPr>
      <p:scale>
        <a:sx n="33" d="100"/>
        <a:sy n="33" d="100"/>
      </p:scale>
      <p:origin x="0" y="-457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2" d="100"/>
          <a:sy n="62" d="100"/>
        </p:scale>
        <p:origin x="3324" y="2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4553-04C5-4BB3-AD4E-8B2EF3CDDAF9}" type="datetimeFigureOut">
              <a:rPr lang="en-US" smtClean="0">
                <a:latin typeface="Metropolis" panose="00000500000000000000" pitchFamily="50" charset="0"/>
              </a:rPr>
              <a:t>9/30/2019</a:t>
            </a:fld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A881F-0910-47D3-BD01-4F68834EC353}" type="slidenum">
              <a:rPr lang="en-US" smtClean="0">
                <a:latin typeface="Metropolis" panose="00000500000000000000" pitchFamily="50" charset="0"/>
              </a:rPr>
              <a:t>‹#›</a:t>
            </a:fld>
            <a:endParaRPr lang="en-US" dirty="0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6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3CB6F0DB-E055-41D0-9102-627A646E4242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9F4FBC3A-A12C-40F9-BB8D-BC30C79013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4d95baa43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4d95baa434_0_104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g4d95baa434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55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4d95baa43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4d95baa434_0_104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g4d95baa434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74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4d95baa43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4d95baa434_0_104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g4d95baa434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4d95baa43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4d95baa434_0_104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g4d95baa434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92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content/dam/brand/photography-only/power-point-assets/ppt-fonts/Metropolis-Light-Regular-font.zip" TargetMode="External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782F443-93A0-4919-89E7-37E501919603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2DCDC53-603A-40A5-A8CC-0073D40D11EF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6"/>
            <a:ext cx="3657600" cy="267221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40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Aqu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782B963-3DE7-4086-92ED-CD92BCC38428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634BC28-ECEA-4006-A436-B22F54417FE9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37038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7AF2AD3-F838-49C6-9DFB-93814BFCCBA6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385DDA8-6A1A-4BC0-A877-A6124E4A0330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bg1">
                  <a:alpha val="59000"/>
                </a:schemeClr>
              </a:gs>
              <a:gs pos="78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893565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18647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2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6135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2945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53741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4">
                  <a:alpha val="46000"/>
                </a:schemeClr>
              </a:gs>
              <a:gs pos="79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21671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0">
                <a:srgbClr val="7F35AB">
                  <a:alpha val="27000"/>
                </a:srgbClr>
              </a:gs>
              <a:gs pos="82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18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2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194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8000">
                <a:schemeClr val="bg1">
                  <a:alpha val="25000"/>
                </a:schemeClr>
              </a:gs>
              <a:gs pos="46000">
                <a:srgbClr val="FFFFFF">
                  <a:alpha val="64000"/>
                </a:srgbClr>
              </a:gs>
              <a:gs pos="77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tx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4718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505" y="1600201"/>
            <a:ext cx="10972800" cy="4572000"/>
          </a:xfrm>
        </p:spPr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300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E3E8B-0F66-4996-9785-6E9531D89A5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8794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37810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F68A354-4C62-4F2A-9CB5-8CD9B953F237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35AD62-92DE-42CB-A787-503E2A1C1C7A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80">
                <a:srgbClr val="0286CD">
                  <a:alpha val="0"/>
                </a:srgbClr>
              </a:gs>
              <a:gs pos="0">
                <a:schemeClr val="accent1">
                  <a:alpha val="0"/>
                </a:schemeClr>
              </a:gs>
              <a:gs pos="78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6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0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0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50B906-C5A3-4658-B24C-B2B533310D26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4104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600200"/>
            <a:ext cx="5893593" cy="4572000"/>
          </a:xfrm>
        </p:spPr>
        <p:txBody>
          <a:bodyPr l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5"/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lIns="0" r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6013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–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ltGray">
          <a:xfrm>
            <a:off x="0" y="1600201"/>
            <a:ext cx="5893593" cy="4572000"/>
          </a:xfrm>
          <a:solidFill>
            <a:schemeClr val="accent4"/>
          </a:solidFill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6323381" y="1600201"/>
            <a:ext cx="5865445" cy="4572000"/>
          </a:xfrm>
          <a:solidFill>
            <a:schemeClr val="accent1"/>
          </a:solidFill>
        </p:spPr>
        <p:txBody>
          <a:bodyPr lIns="457200" tIns="457200" rIns="594360"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01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" y="1600201"/>
            <a:ext cx="5866360" cy="4572000"/>
          </a:xfrm>
          <a:solidFill>
            <a:schemeClr val="bg2"/>
          </a:solidFill>
        </p:spPr>
        <p:txBody>
          <a:bodyPr lIns="594360" tIns="1371600" rIns="548640"/>
          <a:lstStyle>
            <a:lvl1pPr>
              <a:spcBef>
                <a:spcPts val="24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323381" y="1600201"/>
            <a:ext cx="5865445" cy="4572000"/>
          </a:xfrm>
          <a:solidFill>
            <a:schemeClr val="bg2"/>
          </a:solidFill>
        </p:spPr>
        <p:txBody>
          <a:bodyPr lIns="548640" tIns="1371600" rIns="548640"/>
          <a:lstStyle>
            <a:lvl1pPr>
              <a:spcBef>
                <a:spcPts val="24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37636-71A7-4831-B382-F842B3A294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1806122"/>
            <a:ext cx="5637213" cy="911225"/>
          </a:xfrm>
          <a:solidFill>
            <a:schemeClr val="accent4"/>
          </a:solidFill>
        </p:spPr>
        <p:txBody>
          <a:bodyPr vert="horz" lIns="594360" tIns="91440" rIns="457200" bIns="91440" rtlCol="0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8A74DE7-78E3-4ECA-9661-D73FBD37E4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51613" y="1806122"/>
            <a:ext cx="5637212" cy="911225"/>
          </a:xfrm>
          <a:solidFill>
            <a:schemeClr val="accent1"/>
          </a:solidFill>
        </p:spPr>
        <p:txBody>
          <a:bodyPr vert="horz" lIns="338328" tIns="91440" rIns="612648" bIns="91440" rtlCol="0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176E5-FE3D-4EA5-BF24-8ABF8BFBF668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A1FE0B-90B1-4BED-9AA5-6DC9F6424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1C7AA-97CA-4F96-9506-F144DA2CD8E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038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E4CD6E-324F-4BEC-884B-D217C07BF39E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46AD2E-9306-49E7-A98B-7D26E458C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7AE2CA-1B34-4F04-BD7F-F624F20E9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1213" y="1600200"/>
            <a:ext cx="8229600" cy="457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1435C2-3F7C-4835-8DB0-71E2C00537C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FD232-93CB-4B54-A933-93C11B099F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600200"/>
            <a:ext cx="2894013" cy="4572000"/>
          </a:xfrm>
          <a:solidFill>
            <a:schemeClr val="accent2"/>
          </a:solidFill>
        </p:spPr>
        <p:txBody>
          <a:bodyPr lIns="594360" tIns="457200" rIns="457200" bIns="457200"/>
          <a:lstStyle>
            <a:lvl1pPr>
              <a:defRPr sz="1600">
                <a:solidFill>
                  <a:schemeClr val="bg1"/>
                </a:solidFill>
              </a:defRPr>
            </a:lvl1pPr>
            <a:lvl2pPr marL="171450" indent="-171450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342900" indent="-171450"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51435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74295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 sz="18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1634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0DEEA-0331-45ED-8943-6F9E748840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600200"/>
            <a:ext cx="8229600" cy="4572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1D12F-78DF-4A32-BDDB-1E22FB9CA5D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A934A-AC6B-460C-9C93-B13CF6B62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5131D-84AE-4294-83A1-243FE1C81A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ED16-D162-4BF7-B635-2F70E1085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4813" y="1600200"/>
            <a:ext cx="2894012" cy="4572000"/>
          </a:xfrm>
          <a:solidFill>
            <a:schemeClr val="accent1"/>
          </a:solidFill>
        </p:spPr>
        <p:txBody>
          <a:bodyPr lIns="457200" tIns="457200" rIns="594360" bIns="457200"/>
          <a:lstStyle>
            <a:lvl1pPr>
              <a:defRPr sz="1600">
                <a:solidFill>
                  <a:schemeClr val="bg1"/>
                </a:solidFill>
              </a:defRPr>
            </a:lvl1pPr>
            <a:lvl2pPr marL="171450" indent="-171450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342900" indent="-171450"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51435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68580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5686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gray">
          <a:xfrm>
            <a:off x="616504" y="2515154"/>
            <a:ext cx="3346929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 bwMode="gray">
          <a:xfrm>
            <a:off x="4419676" y="2515154"/>
            <a:ext cx="3349473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 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73" name="Content Placeholder 17">
            <a:extLst>
              <a:ext uri="{FF2B5EF4-FFF2-40B4-BE49-F238E27FC236}">
                <a16:creationId xmlns:a16="http://schemas.microsoft.com/office/drawing/2014/main" id="{9C016467-4262-4DAA-9B43-A02E57530676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 bwMode="gray">
          <a:xfrm>
            <a:off x="8236361" y="2515154"/>
            <a:ext cx="3346704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818" name="TextBox 817">
            <a:extLst>
              <a:ext uri="{FF2B5EF4-FFF2-40B4-BE49-F238E27FC236}">
                <a16:creationId xmlns:a16="http://schemas.microsoft.com/office/drawing/2014/main" id="{0B7E1504-B128-423C-AA77-E7FED5DC3B79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92189-2D4C-4618-9072-F26EE557FD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504" y="1600200"/>
            <a:ext cx="3346704" cy="914400"/>
          </a:xfrm>
          <a:solidFill>
            <a:schemeClr val="accent4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65955AB-F417-4DCB-8CC3-98BAC90A9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76" y="1600200"/>
            <a:ext cx="3346704" cy="914400"/>
          </a:xfrm>
          <a:solidFill>
            <a:schemeClr val="accent1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AFB5407-642C-468A-81DB-F0C5C485F6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6361" y="1600200"/>
            <a:ext cx="3346704" cy="914400"/>
          </a:xfrm>
          <a:solidFill>
            <a:schemeClr val="accent2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4050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0CD733-93DE-4793-929B-26E6DBA7592D}"/>
              </a:ext>
            </a:extLst>
          </p:cNvPr>
          <p:cNvSpPr/>
          <p:nvPr userDrawn="1"/>
        </p:nvSpPr>
        <p:spPr bwMode="ltGray">
          <a:xfrm>
            <a:off x="1" y="1600202"/>
            <a:ext cx="7923212" cy="45709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17EA1E-A574-444B-9004-45836D98DAD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00200"/>
            <a:ext cx="3808412" cy="4572000"/>
          </a:xfrm>
        </p:spPr>
        <p:txBody>
          <a:bodyPr tIns="457200" rIns="594360" bIns="4572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31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/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458BF-96C1-46C6-A67F-AD0FB4B4E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825" y="4347904"/>
            <a:ext cx="3201988" cy="1600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1D19-2DDB-4D83-983D-3D159A7D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5" y="2063048"/>
            <a:ext cx="3201988" cy="16002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99688"/>
            <a:ext cx="2006600" cy="298450"/>
          </a:xfrm>
        </p:spPr>
        <p:txBody>
          <a:bodyPr anchor="b"/>
          <a:lstStyle>
            <a:lvl1pPr>
              <a:defRPr sz="16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Outcome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8380413" y="3872441"/>
            <a:ext cx="38084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0413" y="3972469"/>
            <a:ext cx="2006600" cy="298450"/>
          </a:xfrm>
        </p:spPr>
        <p:txBody>
          <a:bodyPr anchor="b"/>
          <a:lstStyle>
            <a:lvl1pPr>
              <a:defRPr sz="16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Benefit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15888C-CFB4-4BEC-9B94-46E698DF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EE86E2-0F2F-484B-8170-3AEBA1DDEB2D}"/>
              </a:ext>
            </a:extLst>
          </p:cNvPr>
          <p:cNvSpPr/>
          <p:nvPr userDrawn="1"/>
        </p:nvSpPr>
        <p:spPr bwMode="ltGray">
          <a:xfrm>
            <a:off x="1" y="1600201"/>
            <a:ext cx="7923212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6D4D92B-574E-4F63-A5BA-8F7282B54C27}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9D6A872-88BD-4DFC-AFFD-1E9BEEB6533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522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09367CD-64CE-4B7B-91B1-53B17F8F693D}"/>
              </a:ext>
            </a:extLst>
          </p:cNvPr>
          <p:cNvSpPr/>
          <p:nvPr userDrawn="1"/>
        </p:nvSpPr>
        <p:spPr bwMode="ltGray">
          <a:xfrm>
            <a:off x="1" y="1600201"/>
            <a:ext cx="7923212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1645" y="2409552"/>
            <a:ext cx="3201848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93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74" name="Content Placeholder 17">
            <a:extLst>
              <a:ext uri="{FF2B5EF4-FFF2-40B4-BE49-F238E27FC236}">
                <a16:creationId xmlns:a16="http://schemas.microsoft.com/office/drawing/2014/main" id="{F00013B6-2241-400E-9E61-946C485F8D5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1645" y="3952605"/>
            <a:ext cx="3201848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609600" y="1964843"/>
            <a:ext cx="31988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609600" y="3547676"/>
            <a:ext cx="3198812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3093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87" name="Content Placeholder 17">
            <a:extLst>
              <a:ext uri="{FF2B5EF4-FFF2-40B4-BE49-F238E27FC236}">
                <a16:creationId xmlns:a16="http://schemas.microsoft.com/office/drawing/2014/main" id="{CB3B18B9-1B70-4F2B-86D9-C5183A845D1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69245" y="2409552"/>
            <a:ext cx="3201848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8" name="Text Placeholder 6">
            <a:extLst>
              <a:ext uri="{FF2B5EF4-FFF2-40B4-BE49-F238E27FC236}">
                <a16:creationId xmlns:a16="http://schemas.microsoft.com/office/drawing/2014/main" id="{45C2837B-EA55-4186-A2EA-1E7FB5B122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0693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89" name="Content Placeholder 17">
            <a:extLst>
              <a:ext uri="{FF2B5EF4-FFF2-40B4-BE49-F238E27FC236}">
                <a16:creationId xmlns:a16="http://schemas.microsoft.com/office/drawing/2014/main" id="{00A3A11C-EA43-4ACC-83B9-C4C7C1080E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69245" y="3952605"/>
            <a:ext cx="3201848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AAB5B3C-AE89-4605-BB4B-0C07DE733C40}"/>
              </a:ext>
            </a:extLst>
          </p:cNvPr>
          <p:cNvCxnSpPr>
            <a:cxnSpLocks/>
          </p:cNvCxnSpPr>
          <p:nvPr userDrawn="1"/>
        </p:nvCxnSpPr>
        <p:spPr>
          <a:xfrm>
            <a:off x="4267200" y="1964843"/>
            <a:ext cx="31988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709593A-BC10-40A3-842E-346F6E0EE30C}"/>
              </a:ext>
            </a:extLst>
          </p:cNvPr>
          <p:cNvCxnSpPr>
            <a:cxnSpLocks/>
          </p:cNvCxnSpPr>
          <p:nvPr userDrawn="1"/>
        </p:nvCxnSpPr>
        <p:spPr>
          <a:xfrm>
            <a:off x="4267200" y="3547676"/>
            <a:ext cx="3198812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48CE9E08-388B-4458-B1F4-453A8413D6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0693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6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909953-1B24-4C7D-A173-A53DF3FC7E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82000" y="2971800"/>
            <a:ext cx="3194050" cy="182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ED48B1-3A1C-41E2-BEC6-E8E6B54A07B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74150" y="1600200"/>
            <a:ext cx="1841500" cy="660399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A78DDD-5F83-4940-98A7-CF6D7FB814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0" y="5022214"/>
            <a:ext cx="3200400" cy="115379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None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356F2006-5264-4FEB-8EBA-8BA6A55D19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5650" y="2347933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F7F59A-4C67-4F41-A6E0-906850EDF3F1}"/>
              </a:ext>
            </a:extLst>
          </p:cNvPr>
          <p:cNvSpPr/>
          <p:nvPr userDrawn="1"/>
        </p:nvSpPr>
        <p:spPr>
          <a:xfrm>
            <a:off x="608739" y="4978399"/>
            <a:ext cx="3204753" cy="879645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/>
              </a:gs>
            </a:gsLst>
            <a:lin ang="5400000" scaled="1"/>
          </a:gradFill>
        </p:spPr>
        <p:txBody>
          <a:bodyPr vert="horz" lIns="594360" tIns="457200" rIns="457200" bIns="4572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5779326-D874-4DC4-BA73-C7157B414B05}"/>
              </a:ext>
            </a:extLst>
          </p:cNvPr>
          <p:cNvSpPr/>
          <p:nvPr userDrawn="1"/>
        </p:nvSpPr>
        <p:spPr>
          <a:xfrm>
            <a:off x="4267199" y="4978400"/>
            <a:ext cx="3203893" cy="878840"/>
          </a:xfrm>
          <a:prstGeom prst="rect">
            <a:avLst/>
          </a:prstGeom>
          <a:solidFill>
            <a:schemeClr val="accent1"/>
          </a:solidFill>
        </p:spPr>
        <p:txBody>
          <a:bodyPr vert="horz" lIns="457200" tIns="457200" rIns="594360" bIns="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D359B-DBB1-4A58-B3A5-88DBD360EF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Company Name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A29AA74-2865-4B6A-BD11-7A351A336A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09C7727F-F570-4AF1-856D-9854483623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75650" y="2647290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Industry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3DC67D-58A2-45BD-A728-B6ECDD8B5A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093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3D9F0A4-74F4-4BA6-AD21-4791EF0A2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73995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Strategic Priorities</a:t>
            </a:r>
          </a:p>
        </p:txBody>
      </p:sp>
    </p:spTree>
    <p:extLst>
      <p:ext uri="{BB962C8B-B14F-4D97-AF65-F5344CB8AC3E}">
        <p14:creationId xmlns:p14="http://schemas.microsoft.com/office/powerpoint/2010/main" val="36654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CB68143-A247-4F5B-9173-3D82D6706BFE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65D9BB8-44B7-4046-A859-7B01AD84E349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6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0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9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F5379A2-B049-4A1C-A18D-79A1F237E82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bg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9A53D-C1B8-4AC0-AF50-F242E124EF75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945F4E-578F-4EE5-B98E-A75643A79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9DCDB05-0E28-45DE-9267-3E480A230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C693093-F44C-4AF7-8565-38BF0EC750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3C36CFC-0A28-4E5C-BEAB-B63CE60700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5A3F9BB-BAC6-4065-B81D-9F3DF8163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C0EF4D9-E299-4B39-8F2A-BD56CEC524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1F9A586-3983-444B-A345-4A891295D7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66660B-2EAC-47CE-944F-D039B1DF2E0F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11152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</a:extLst>
          </p:cNvPr>
          <p:cNvSpPr/>
          <p:nvPr userDrawn="1"/>
        </p:nvSpPr>
        <p:spPr bwMode="gray">
          <a:xfrm>
            <a:off x="1981877" y="2055429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</a:extLst>
          </p:cNvPr>
          <p:cNvSpPr/>
          <p:nvPr userDrawn="1"/>
        </p:nvSpPr>
        <p:spPr bwMode="gray">
          <a:xfrm>
            <a:off x="8389301" y="2055429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</a:extLst>
          </p:cNvPr>
          <p:cNvSpPr/>
          <p:nvPr userDrawn="1"/>
        </p:nvSpPr>
        <p:spPr bwMode="gray">
          <a:xfrm>
            <a:off x="5184924" y="2055429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23688F-2550-4740-B5D6-C78F74FDE08D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90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22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3213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21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</a:extLst>
          </p:cNvPr>
          <p:cNvSpPr/>
          <p:nvPr userDrawn="1"/>
        </p:nvSpPr>
        <p:spPr bwMode="gray">
          <a:xfrm>
            <a:off x="1065749" y="2060872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</a:extLst>
          </p:cNvPr>
          <p:cNvSpPr/>
          <p:nvPr userDrawn="1"/>
        </p:nvSpPr>
        <p:spPr bwMode="gray">
          <a:xfrm>
            <a:off x="9302132" y="2060872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</a:extLst>
          </p:cNvPr>
          <p:cNvSpPr/>
          <p:nvPr userDrawn="1"/>
        </p:nvSpPr>
        <p:spPr bwMode="gray">
          <a:xfrm>
            <a:off x="6562100" y="2060872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</a:extLst>
          </p:cNvPr>
          <p:cNvSpPr/>
          <p:nvPr userDrawn="1"/>
        </p:nvSpPr>
        <p:spPr bwMode="gray">
          <a:xfrm>
            <a:off x="3806932" y="2060872"/>
            <a:ext cx="1828959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AF357F-A1D5-401D-94D2-9C67E6AEDA09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67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98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30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62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70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A1FDF9D3-5B68-4A75-97BF-2C5113CFAA66}"/>
              </a:ext>
            </a:extLst>
          </p:cNvPr>
          <p:cNvSpPr/>
          <p:nvPr userDrawn="1"/>
        </p:nvSpPr>
        <p:spPr bwMode="gray">
          <a:xfrm>
            <a:off x="609800" y="2064663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B1992-E472-4489-8A4E-A8FE45DE10CF}"/>
              </a:ext>
            </a:extLst>
          </p:cNvPr>
          <p:cNvSpPr/>
          <p:nvPr userDrawn="1"/>
        </p:nvSpPr>
        <p:spPr bwMode="gray">
          <a:xfrm>
            <a:off x="9744473" y="2064663"/>
            <a:ext cx="1828959" cy="1828959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1C90A-573F-4E4A-9359-5C7B0F546BF9}"/>
              </a:ext>
            </a:extLst>
          </p:cNvPr>
          <p:cNvSpPr/>
          <p:nvPr userDrawn="1"/>
        </p:nvSpPr>
        <p:spPr bwMode="gray">
          <a:xfrm>
            <a:off x="5201380" y="2064663"/>
            <a:ext cx="1828959" cy="18289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79E162-3D8F-4829-A4AD-02A03597B11A}"/>
              </a:ext>
            </a:extLst>
          </p:cNvPr>
          <p:cNvSpPr/>
          <p:nvPr userDrawn="1"/>
        </p:nvSpPr>
        <p:spPr bwMode="gray">
          <a:xfrm>
            <a:off x="2892452" y="2064663"/>
            <a:ext cx="1828959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B9B36-08E7-4664-970C-13123F24C793}"/>
              </a:ext>
            </a:extLst>
          </p:cNvPr>
          <p:cNvSpPr/>
          <p:nvPr userDrawn="1"/>
        </p:nvSpPr>
        <p:spPr bwMode="gray">
          <a:xfrm>
            <a:off x="7464921" y="2064663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E19ACAF-9401-49DF-ACFF-2BA2129506AB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50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4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509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0001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52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12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FC38F94-115E-4DBE-80BB-680CB172F9FB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E11EA0-C34E-47CC-A1C4-C041612819E2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A04BF1-028D-4BDA-A4B7-2EF92A074224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26A1-35AB-43B6-9A41-2142ACF3ACC4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24140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A14F3E-8802-40CC-94BC-F7A8969E93E3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CD52C01-87CF-4DAA-AF73-217E439433CA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25432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3BAE82B-F177-4DB8-83F4-180BF049AA2B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3BAE82B-F177-4DB8-83F4-180BF049AA2B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 rot="10800000">
            <a:off x="7273815" y="1515193"/>
            <a:ext cx="3735912" cy="3735912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29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3BAE82B-F177-4DB8-83F4-180BF049AA2B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1276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Box 755">
            <a:extLst>
              <a:ext uri="{FF2B5EF4-FFF2-40B4-BE49-F238E27FC236}">
                <a16:creationId xmlns:a16="http://schemas.microsoft.com/office/drawing/2014/main" id="{2387BAEF-04D4-4DE9-B7A0-5B5AD8C8A831}"/>
              </a:ext>
            </a:extLst>
          </p:cNvPr>
          <p:cNvSpPr txBox="1"/>
          <p:nvPr userDrawn="1"/>
        </p:nvSpPr>
        <p:spPr>
          <a:xfrm>
            <a:off x="608013" y="1261594"/>
            <a:ext cx="1933864" cy="534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Agenda</a:t>
            </a: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AB8D1A6B-3CE6-468D-804E-6300F8B6DC81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 Placeholder 757">
            <a:extLst>
              <a:ext uri="{FF2B5EF4-FFF2-40B4-BE49-F238E27FC236}">
                <a16:creationId xmlns:a16="http://schemas.microsoft.com/office/drawing/2014/main" id="{B29EB907-51A5-4D60-B03A-85DECB7627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94013" y="1359907"/>
            <a:ext cx="7315200" cy="4322783"/>
          </a:xfrm>
        </p:spPr>
        <p:txBody>
          <a:bodyPr anchor="t"/>
          <a:lstStyle>
            <a:lvl1pPr marL="0" indent="0">
              <a:spcBef>
                <a:spcPts val="1800"/>
              </a:spcBef>
              <a:buClr>
                <a:schemeClr val="accent2"/>
              </a:buClr>
              <a:buFont typeface="Open Sans" panose="020B0606030504020204" pitchFamily="34" charset="0"/>
              <a:buChar char="​"/>
              <a:defRPr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  <a:lvl3pPr marL="342900" indent="0">
              <a:buFont typeface="Open Sans" panose="020B0606030504020204" pitchFamily="34" charset="0"/>
              <a:buNone/>
              <a:defRPr sz="1800"/>
            </a:lvl3pPr>
            <a:lvl4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4pPr>
            <a:lvl5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5pPr>
            <a:lvl6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6pPr>
            <a:lvl7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7pPr>
            <a:lvl8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8pPr>
            <a:lvl9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88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D6E7D-B875-48DF-B6A8-450BD6AE17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85688" y="0"/>
            <a:ext cx="5403138" cy="6764798"/>
          </a:xfrm>
        </p:spPr>
        <p:txBody>
          <a:bodyPr lIns="640080" tIns="0" rIns="640080" anchor="ctr"/>
          <a:lstStyle>
            <a:lvl1pPr algn="ctr">
              <a:defRPr/>
            </a:lvl1pPr>
          </a:lstStyle>
          <a:p>
            <a:r>
              <a:rPr lang="en-US" dirty="0"/>
              <a:t>Click on the icon to insert a picture from your computer</a:t>
            </a:r>
          </a:p>
        </p:txBody>
      </p:sp>
      <p:sp>
        <p:nvSpPr>
          <p:cNvPr id="17" name="Text Placeholder 862">
            <a:extLst>
              <a:ext uri="{FF2B5EF4-FFF2-40B4-BE49-F238E27FC236}">
                <a16:creationId xmlns:a16="http://schemas.microsoft.com/office/drawing/2014/main" id="{C8F55BC8-3E55-49EB-BF20-18EB4F7F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6E1A1B-7C56-4DE3-BC90-B387C7F3E67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08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F1D41E-848B-4178-A0D2-2A18C6921400}"/>
              </a:ext>
            </a:extLst>
          </p:cNvPr>
          <p:cNvSpPr/>
          <p:nvPr userDrawn="1"/>
        </p:nvSpPr>
        <p:spPr bwMode="hidden">
          <a:xfrm>
            <a:off x="0" y="0"/>
            <a:ext cx="12188822" cy="4332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ED419A-30D8-44AB-9256-156B54D449CD}"/>
              </a:ext>
            </a:extLst>
          </p:cNvPr>
          <p:cNvSpPr/>
          <p:nvPr userDrawn="1"/>
        </p:nvSpPr>
        <p:spPr bwMode="white">
          <a:xfrm>
            <a:off x="672527" y="722997"/>
            <a:ext cx="4470400" cy="4470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BDA96F-134D-4855-8751-F1043ABF3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14599"/>
            <a:ext cx="5027613" cy="1371601"/>
          </a:xfrm>
        </p:spPr>
        <p:txBody>
          <a:bodyPr anchor="ctr"/>
          <a:lstStyle>
            <a:lvl1pPr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093E53D-7586-4113-99BD-F45F1343692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2672" y="722997"/>
            <a:ext cx="4480256" cy="44802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insert a </a:t>
            </a:r>
            <a:br>
              <a:rPr lang="en-US" dirty="0"/>
            </a:br>
            <a:r>
              <a:rPr lang="en-US" dirty="0"/>
              <a:t>Doughnut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4F4198-4BE0-4282-8B86-20DED598D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8330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4B5F4E67-F2E8-4777-B495-668C321DC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6416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1" name="Text Placeholder 12">
            <a:extLst>
              <a:ext uri="{FF2B5EF4-FFF2-40B4-BE49-F238E27FC236}">
                <a16:creationId xmlns:a16="http://schemas.microsoft.com/office/drawing/2014/main" id="{704846F3-64ED-4181-8AEC-68B9734DA9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1103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DD17F439-D919-44B7-889F-96A1DAF172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88109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0DA74846-CC03-44FE-9AE5-4975E808F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672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EB51A67B-FBDC-4AB8-B81A-6B6B96D04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50028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03ACE7-B591-43FD-A636-47D01F482F04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42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025D71-18A5-4A22-8386-917E1B08C46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9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8A8ACB-CBE3-4DC0-BBE3-C6829C462CD7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87096-C8D7-45D0-8DCC-218276F547CC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AC0FC71-A82A-4369-B44E-4E8FF53C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D84D398-3251-432F-8986-05570D3BB8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7096BFD-803A-42D4-BA19-C683E35B0D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89E6840-6882-4279-A152-16C7CCB9BE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1DF59C-D6C9-4EC0-90A3-7752F6B72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4C478B3-2ECE-440E-A04E-B8C84D0416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190CFD5-6EEA-46D1-AE5E-D69C2E08F3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479A9FB-8CEE-475F-BF22-3B0B11EB4E81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F598B-F734-42BE-8CB8-5E3FDDD7ED52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B8D218C-9E1A-4E8B-A343-F3F3A628E78E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1CD93A-658C-4473-839D-9C0B5E8F5F7C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FBF2D3-5C06-47C4-A81C-0305B322C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64D7FA4-CABA-4E4E-ACCA-68953799CF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EB1261E-CBF9-4479-A018-76C0F24D3B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8C4A243B-FBF5-4C04-8CD0-8E1C4721D9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67E765D-8E8B-44F9-BE70-63FC0512FD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B4614B4-F94A-4053-B179-EC5C3F70A9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157F005-56AC-4E75-8AA5-582D0D69E2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73A8DE-DD1F-43EE-8FA2-4C689A038BA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594E1E-E234-471D-B539-F75E8CC06D07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67E5CD-C662-462D-9821-CBF45A809F13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BDC7692-DF81-49A0-9672-BF8E1DB9B662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B1C875-AD13-4256-9E56-D2FCF94B81E1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1B65455-CBDD-4B2B-8BB7-0D016422E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F202269-FCD9-4D84-82E7-4E6E4F5B7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8585838-6A08-43B0-827A-D33942E82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AAAE7B3A-0116-4C7F-85A1-4CDFE95B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9CA84427-5217-43A1-9C71-25D9E1DFDD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60ADC44-391E-4E50-A7BB-332F2C9E8B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A390D7-F8F5-442A-8A17-9A9EB73BF9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1C01D4-7C61-4B0F-8304-87A15AD01262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F709C-1996-44DB-8C47-9CBD9243BF4E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11A168A-1363-4430-87C6-83E5143B39F6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C946B50-6B2C-4792-825B-BEFD24908723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t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A75217-7D87-4C71-8F80-833477FCB149}"/>
              </a:ext>
            </a:extLst>
          </p:cNvPr>
          <p:cNvSpPr/>
          <p:nvPr userDrawn="1"/>
        </p:nvSpPr>
        <p:spPr bwMode="hidden">
          <a:xfrm>
            <a:off x="0" y="0"/>
            <a:ext cx="12188825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9AC7DF-BFC1-4044-BB52-C9946AD8A327}"/>
              </a:ext>
            </a:extLst>
          </p:cNvPr>
          <p:cNvSpPr txBox="1">
            <a:spLocks/>
          </p:cNvSpPr>
          <p:nvPr userDrawn="1"/>
        </p:nvSpPr>
        <p:spPr>
          <a:xfrm>
            <a:off x="564569" y="366687"/>
            <a:ext cx="11001004" cy="70611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12014-9EC5-4F8C-BD3D-B60E85EC9FFD}"/>
              </a:ext>
            </a:extLst>
          </p:cNvPr>
          <p:cNvSpPr txBox="1"/>
          <p:nvPr userDrawn="1"/>
        </p:nvSpPr>
        <p:spPr>
          <a:xfrm>
            <a:off x="620895" y="3906060"/>
            <a:ext cx="10962687" cy="2380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If yes, you are good to go!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If the answer is no, you do not have the Metropolis font installed.</a:t>
            </a:r>
          </a:p>
          <a:p>
            <a:pPr>
              <a:lnSpc>
                <a:spcPct val="13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sz="1800" dirty="0">
                <a:solidFill>
                  <a:schemeClr val="bg1"/>
                </a:solidFill>
              </a:rPr>
              <a:t> to download the font</a:t>
            </a:r>
            <a:r>
              <a:rPr lang="en-US" sz="1800" baseline="0" dirty="0">
                <a:solidFill>
                  <a:schemeClr val="bg1"/>
                </a:solidFill>
              </a:rPr>
              <a:t>.</a:t>
            </a:r>
          </a:p>
          <a:p>
            <a:pPr marL="400050" marR="0" lvl="0" indent="-22701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trike="noStrike" baseline="0" dirty="0">
                <a:solidFill>
                  <a:schemeClr val="bg1"/>
                </a:solidFill>
              </a:rPr>
              <a:t>Log in with SSO and select the Brand Assets tab in the portal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Need more information on how to install fonts?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Refer to the quick-start section in the template guideline or contact Oasis.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DDC76C1-EE98-469A-A6AD-21148374D6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14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29BE03A-21B0-4196-A033-4E90957B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Metropolis Font Check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B049186-CC25-4BD3-8410-4DE62ED4B08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38105"/>
            <a:ext cx="10962687" cy="2477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Is the Metropolis font installed on my computer?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A92F24-FC82-4FA9-9362-801284731CC8}"/>
              </a:ext>
            </a:extLst>
          </p:cNvPr>
          <p:cNvSpPr/>
          <p:nvPr userDrawn="1"/>
        </p:nvSpPr>
        <p:spPr bwMode="gray">
          <a:xfrm>
            <a:off x="623363" y="1616678"/>
            <a:ext cx="4633737" cy="244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Do the fonts in the words below match on your screen?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9E37DB-3217-4772-AE8E-E9673A139975}"/>
              </a:ext>
            </a:extLst>
          </p:cNvPr>
          <p:cNvCxnSpPr>
            <a:cxnSpLocks/>
          </p:cNvCxnSpPr>
          <p:nvPr userDrawn="1"/>
        </p:nvCxnSpPr>
        <p:spPr>
          <a:xfrm>
            <a:off x="623364" y="1860778"/>
            <a:ext cx="7299849" cy="0"/>
          </a:xfrm>
          <a:prstGeom prst="line">
            <a:avLst/>
          </a:prstGeom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6C28CB3F-7257-499E-B2F6-B9B1B38D8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3683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 Light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65F6992-4889-4035-986F-E69979C7B028}"/>
              </a:ext>
            </a:extLst>
          </p:cNvPr>
          <p:cNvGrpSpPr/>
          <p:nvPr userDrawn="1"/>
        </p:nvGrpSpPr>
        <p:grpSpPr>
          <a:xfrm>
            <a:off x="6054922" y="2225997"/>
            <a:ext cx="4699461" cy="542276"/>
            <a:chOff x="6685343" y="2270804"/>
            <a:chExt cx="4699461" cy="542276"/>
          </a:xfrm>
          <a:solidFill>
            <a:schemeClr val="bg1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57C5E2C-9A8F-469D-810E-FD271477DD05}"/>
                </a:ext>
              </a:extLst>
            </p:cNvPr>
            <p:cNvSpPr/>
            <p:nvPr/>
          </p:nvSpPr>
          <p:spPr>
            <a:xfrm>
              <a:off x="9320530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3" y="219"/>
                    <a:pt x="40467" y="2872"/>
                    <a:pt x="45439" y="7959"/>
                  </a:cubicBezTo>
                  <a:cubicBezTo>
                    <a:pt x="50411" y="13047"/>
                    <a:pt x="52987" y="19255"/>
                    <a:pt x="53167" y="26583"/>
                  </a:cubicBezTo>
                  <a:cubicBezTo>
                    <a:pt x="52987" y="34182"/>
                    <a:pt x="50411" y="40468"/>
                    <a:pt x="45439" y="45439"/>
                  </a:cubicBezTo>
                  <a:cubicBezTo>
                    <a:pt x="40467" y="50411"/>
                    <a:pt x="34183" y="52987"/>
                    <a:pt x="26583" y="53167"/>
                  </a:cubicBezTo>
                  <a:cubicBezTo>
                    <a:pt x="18985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5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16D8268-B556-4A2E-A24F-2098FB05E4CA}"/>
                </a:ext>
              </a:extLst>
            </p:cNvPr>
            <p:cNvSpPr/>
            <p:nvPr/>
          </p:nvSpPr>
          <p:spPr>
            <a:xfrm>
              <a:off x="10320655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2" y="219"/>
                    <a:pt x="40468" y="2872"/>
                    <a:pt x="45439" y="7959"/>
                  </a:cubicBezTo>
                  <a:cubicBezTo>
                    <a:pt x="50411" y="13047"/>
                    <a:pt x="52986" y="19255"/>
                    <a:pt x="53167" y="26583"/>
                  </a:cubicBezTo>
                  <a:cubicBezTo>
                    <a:pt x="52986" y="34182"/>
                    <a:pt x="50411" y="40468"/>
                    <a:pt x="45439" y="45439"/>
                  </a:cubicBezTo>
                  <a:cubicBezTo>
                    <a:pt x="40468" y="50411"/>
                    <a:pt x="34182" y="52987"/>
                    <a:pt x="26583" y="53167"/>
                  </a:cubicBezTo>
                  <a:cubicBezTo>
                    <a:pt x="18984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4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4C27A0-5E49-4C0A-B9A5-777E28510D88}"/>
                </a:ext>
              </a:extLst>
            </p:cNvPr>
            <p:cNvSpPr/>
            <p:nvPr/>
          </p:nvSpPr>
          <p:spPr>
            <a:xfrm>
              <a:off x="9176178" y="2273899"/>
              <a:ext cx="38309" cy="432691"/>
            </a:xfrm>
            <a:custGeom>
              <a:avLst/>
              <a:gdLst/>
              <a:ahLst/>
              <a:cxnLst/>
              <a:rect l="l" t="t" r="r" b="b"/>
              <a:pathLst>
                <a:path w="38309" h="432691">
                  <a:moveTo>
                    <a:pt x="0" y="0"/>
                  </a:moveTo>
                  <a:lnTo>
                    <a:pt x="38309" y="0"/>
                  </a:ln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DC2D46-24E8-497A-AE7E-3F29CF07D0E0}"/>
                </a:ext>
              </a:extLst>
            </p:cNvPr>
            <p:cNvSpPr/>
            <p:nvPr/>
          </p:nvSpPr>
          <p:spPr>
            <a:xfrm>
              <a:off x="10871628" y="2273899"/>
              <a:ext cx="263051" cy="432691"/>
            </a:xfrm>
            <a:custGeom>
              <a:avLst/>
              <a:gdLst/>
              <a:ahLst/>
              <a:cxnLst/>
              <a:rect l="l" t="t" r="r" b="b"/>
              <a:pathLst>
                <a:path w="263051" h="432691">
                  <a:moveTo>
                    <a:pt x="0" y="0"/>
                  </a:moveTo>
                  <a:lnTo>
                    <a:pt x="38309" y="0"/>
                  </a:lnTo>
                  <a:lnTo>
                    <a:pt x="38309" y="164610"/>
                  </a:lnTo>
                  <a:cubicBezTo>
                    <a:pt x="47303" y="146708"/>
                    <a:pt x="61058" y="132407"/>
                    <a:pt x="79575" y="121706"/>
                  </a:cubicBezTo>
                  <a:cubicBezTo>
                    <a:pt x="98091" y="111006"/>
                    <a:pt x="119435" y="105521"/>
                    <a:pt x="143603" y="105252"/>
                  </a:cubicBezTo>
                  <a:cubicBezTo>
                    <a:pt x="179471" y="105803"/>
                    <a:pt x="208206" y="117063"/>
                    <a:pt x="229805" y="139033"/>
                  </a:cubicBezTo>
                  <a:cubicBezTo>
                    <a:pt x="251405" y="161002"/>
                    <a:pt x="262487" y="190372"/>
                    <a:pt x="263051" y="227142"/>
                  </a:cubicBezTo>
                  <a:lnTo>
                    <a:pt x="263051" y="432691"/>
                  </a:lnTo>
                  <a:lnTo>
                    <a:pt x="224743" y="432691"/>
                  </a:lnTo>
                  <a:lnTo>
                    <a:pt x="224743" y="232095"/>
                  </a:lnTo>
                  <a:cubicBezTo>
                    <a:pt x="224343" y="204441"/>
                    <a:pt x="216316" y="182359"/>
                    <a:pt x="200663" y="165849"/>
                  </a:cubicBezTo>
                  <a:cubicBezTo>
                    <a:pt x="185011" y="149339"/>
                    <a:pt x="164133" y="140877"/>
                    <a:pt x="138029" y="140464"/>
                  </a:cubicBezTo>
                  <a:cubicBezTo>
                    <a:pt x="109215" y="141019"/>
                    <a:pt x="85549" y="149506"/>
                    <a:pt x="67032" y="165926"/>
                  </a:cubicBezTo>
                  <a:cubicBezTo>
                    <a:pt x="48515" y="182346"/>
                    <a:pt x="38941" y="203370"/>
                    <a:pt x="38309" y="228999"/>
                  </a:cubicBez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B6A4DE9-31A3-428E-B420-424F68D79E41}"/>
                </a:ext>
              </a:extLst>
            </p:cNvPr>
            <p:cNvSpPr/>
            <p:nvPr/>
          </p:nvSpPr>
          <p:spPr>
            <a:xfrm>
              <a:off x="6685343" y="2281329"/>
              <a:ext cx="403593" cy="425261"/>
            </a:xfrm>
            <a:custGeom>
              <a:avLst/>
              <a:gdLst/>
              <a:ahLst/>
              <a:cxnLst/>
              <a:rect l="l" t="t" r="r" b="b"/>
              <a:pathLst>
                <a:path w="403593" h="425261">
                  <a:moveTo>
                    <a:pt x="0" y="0"/>
                  </a:moveTo>
                  <a:lnTo>
                    <a:pt x="39547" y="0"/>
                  </a:lnTo>
                  <a:lnTo>
                    <a:pt x="201797" y="304554"/>
                  </a:lnTo>
                  <a:lnTo>
                    <a:pt x="364046" y="0"/>
                  </a:lnTo>
                  <a:lnTo>
                    <a:pt x="403593" y="0"/>
                  </a:lnTo>
                  <a:lnTo>
                    <a:pt x="403593" y="425261"/>
                  </a:lnTo>
                  <a:lnTo>
                    <a:pt x="364046" y="425261"/>
                  </a:lnTo>
                  <a:lnTo>
                    <a:pt x="364046" y="84186"/>
                  </a:lnTo>
                  <a:lnTo>
                    <a:pt x="201797" y="388740"/>
                  </a:lnTo>
                  <a:lnTo>
                    <a:pt x="39547" y="84186"/>
                  </a:lnTo>
                  <a:lnTo>
                    <a:pt x="39547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221A60B-A1D2-4D5F-ADCD-2B3BF1989BD1}"/>
                </a:ext>
              </a:extLst>
            </p:cNvPr>
            <p:cNvSpPr/>
            <p:nvPr/>
          </p:nvSpPr>
          <p:spPr>
            <a:xfrm>
              <a:off x="9980992" y="2281329"/>
              <a:ext cx="276052" cy="425261"/>
            </a:xfrm>
            <a:custGeom>
              <a:avLst/>
              <a:gdLst/>
              <a:ahLst/>
              <a:cxnLst/>
              <a:rect l="l" t="t" r="r" b="b"/>
              <a:pathLst>
                <a:path w="276052" h="425261">
                  <a:moveTo>
                    <a:pt x="0" y="0"/>
                  </a:moveTo>
                  <a:lnTo>
                    <a:pt x="39547" y="0"/>
                  </a:lnTo>
                  <a:lnTo>
                    <a:pt x="39547" y="387572"/>
                  </a:lnTo>
                  <a:lnTo>
                    <a:pt x="276052" y="387572"/>
                  </a:lnTo>
                  <a:lnTo>
                    <a:pt x="276052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738972-CA48-44E6-B7DD-E4E8B81F3D9E}"/>
                </a:ext>
              </a:extLst>
            </p:cNvPr>
            <p:cNvSpPr/>
            <p:nvPr/>
          </p:nvSpPr>
          <p:spPr>
            <a:xfrm>
              <a:off x="7532020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4" y="0"/>
                  </a:lnTo>
                  <a:lnTo>
                    <a:pt x="90314" y="87916"/>
                  </a:lnTo>
                  <a:lnTo>
                    <a:pt x="170801" y="87916"/>
                  </a:lnTo>
                  <a:lnTo>
                    <a:pt x="170801" y="123129"/>
                  </a:lnTo>
                  <a:lnTo>
                    <a:pt x="90314" y="123129"/>
                  </a:lnTo>
                  <a:lnTo>
                    <a:pt x="90314" y="333695"/>
                  </a:lnTo>
                  <a:cubicBezTo>
                    <a:pt x="90598" y="347552"/>
                    <a:pt x="94365" y="358699"/>
                    <a:pt x="101613" y="367138"/>
                  </a:cubicBezTo>
                  <a:cubicBezTo>
                    <a:pt x="108862" y="375576"/>
                    <a:pt x="117891" y="379911"/>
                    <a:pt x="128700" y="380143"/>
                  </a:cubicBezTo>
                  <a:cubicBezTo>
                    <a:pt x="136207" y="380079"/>
                    <a:pt x="143172" y="378814"/>
                    <a:pt x="149596" y="376350"/>
                  </a:cubicBezTo>
                  <a:cubicBezTo>
                    <a:pt x="156019" y="373886"/>
                    <a:pt x="161436" y="370608"/>
                    <a:pt x="165848" y="366518"/>
                  </a:cubicBezTo>
                  <a:lnTo>
                    <a:pt x="185660" y="394970"/>
                  </a:lnTo>
                  <a:cubicBezTo>
                    <a:pt x="177185" y="401495"/>
                    <a:pt x="167821" y="406514"/>
                    <a:pt x="157567" y="410028"/>
                  </a:cubicBezTo>
                  <a:cubicBezTo>
                    <a:pt x="147313" y="413541"/>
                    <a:pt x="136865" y="415317"/>
                    <a:pt x="126224" y="415356"/>
                  </a:cubicBezTo>
                  <a:cubicBezTo>
                    <a:pt x="104177" y="414934"/>
                    <a:pt x="86392" y="407284"/>
                    <a:pt x="72869" y="392407"/>
                  </a:cubicBezTo>
                  <a:cubicBezTo>
                    <a:pt x="59345" y="377530"/>
                    <a:pt x="52391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C0E3A6F-0249-4454-864B-04BF720A73B8}"/>
                </a:ext>
              </a:extLst>
            </p:cNvPr>
            <p:cNvSpPr/>
            <p:nvPr/>
          </p:nvSpPr>
          <p:spPr>
            <a:xfrm>
              <a:off x="11199144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5" y="0"/>
                  </a:lnTo>
                  <a:lnTo>
                    <a:pt x="90315" y="87916"/>
                  </a:lnTo>
                  <a:lnTo>
                    <a:pt x="170802" y="87916"/>
                  </a:lnTo>
                  <a:lnTo>
                    <a:pt x="170802" y="123129"/>
                  </a:lnTo>
                  <a:lnTo>
                    <a:pt x="90315" y="123129"/>
                  </a:lnTo>
                  <a:lnTo>
                    <a:pt x="90315" y="333695"/>
                  </a:lnTo>
                  <a:cubicBezTo>
                    <a:pt x="90599" y="347552"/>
                    <a:pt x="94366" y="358699"/>
                    <a:pt x="101614" y="367138"/>
                  </a:cubicBezTo>
                  <a:cubicBezTo>
                    <a:pt x="108863" y="375576"/>
                    <a:pt x="117892" y="379911"/>
                    <a:pt x="128701" y="380143"/>
                  </a:cubicBezTo>
                  <a:cubicBezTo>
                    <a:pt x="136208" y="380079"/>
                    <a:pt x="143173" y="378814"/>
                    <a:pt x="149596" y="376350"/>
                  </a:cubicBezTo>
                  <a:cubicBezTo>
                    <a:pt x="156020" y="373886"/>
                    <a:pt x="161437" y="370608"/>
                    <a:pt x="165848" y="366518"/>
                  </a:cubicBezTo>
                  <a:lnTo>
                    <a:pt x="185660" y="394970"/>
                  </a:lnTo>
                  <a:cubicBezTo>
                    <a:pt x="177186" y="401495"/>
                    <a:pt x="167822" y="406514"/>
                    <a:pt x="157568" y="410028"/>
                  </a:cubicBezTo>
                  <a:cubicBezTo>
                    <a:pt x="147314" y="413541"/>
                    <a:pt x="136866" y="415317"/>
                    <a:pt x="126224" y="415356"/>
                  </a:cubicBezTo>
                  <a:cubicBezTo>
                    <a:pt x="104178" y="414934"/>
                    <a:pt x="86393" y="407284"/>
                    <a:pt x="72870" y="392407"/>
                  </a:cubicBezTo>
                  <a:cubicBezTo>
                    <a:pt x="59346" y="377530"/>
                    <a:pt x="52392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BD5D52F-83DC-4C29-BFF9-C29AC76D694C}"/>
                </a:ext>
              </a:extLst>
            </p:cNvPr>
            <p:cNvSpPr/>
            <p:nvPr/>
          </p:nvSpPr>
          <p:spPr>
            <a:xfrm>
              <a:off x="7184309" y="2379151"/>
              <a:ext cx="309486" cy="334869"/>
            </a:xfrm>
            <a:custGeom>
              <a:avLst/>
              <a:gdLst/>
              <a:ahLst/>
              <a:cxnLst/>
              <a:rect l="l" t="t" r="r" b="b"/>
              <a:pathLst>
                <a:path w="309486" h="334869">
                  <a:moveTo>
                    <a:pt x="157840" y="0"/>
                  </a:moveTo>
                  <a:cubicBezTo>
                    <a:pt x="205615" y="720"/>
                    <a:pt x="242734" y="17376"/>
                    <a:pt x="269197" y="49965"/>
                  </a:cubicBezTo>
                  <a:cubicBezTo>
                    <a:pt x="295660" y="82555"/>
                    <a:pt x="309089" y="126754"/>
                    <a:pt x="309486" y="182564"/>
                  </a:cubicBezTo>
                  <a:lnTo>
                    <a:pt x="38928" y="182564"/>
                  </a:lnTo>
                  <a:cubicBezTo>
                    <a:pt x="42863" y="216445"/>
                    <a:pt x="55740" y="244247"/>
                    <a:pt x="77559" y="265969"/>
                  </a:cubicBezTo>
                  <a:cubicBezTo>
                    <a:pt x="99377" y="287692"/>
                    <a:pt x="126963" y="298921"/>
                    <a:pt x="160317" y="299656"/>
                  </a:cubicBezTo>
                  <a:cubicBezTo>
                    <a:pt x="181013" y="299488"/>
                    <a:pt x="201090" y="295797"/>
                    <a:pt x="220547" y="288582"/>
                  </a:cubicBezTo>
                  <a:cubicBezTo>
                    <a:pt x="240005" y="281367"/>
                    <a:pt x="255436" y="271635"/>
                    <a:pt x="266842" y="259387"/>
                  </a:cubicBezTo>
                  <a:lnTo>
                    <a:pt x="290950" y="285407"/>
                  </a:lnTo>
                  <a:cubicBezTo>
                    <a:pt x="276534" y="300459"/>
                    <a:pt x="257271" y="312414"/>
                    <a:pt x="233160" y="321273"/>
                  </a:cubicBezTo>
                  <a:cubicBezTo>
                    <a:pt x="209050" y="330132"/>
                    <a:pt x="184975" y="334664"/>
                    <a:pt x="160937" y="334869"/>
                  </a:cubicBezTo>
                  <a:cubicBezTo>
                    <a:pt x="132043" y="334568"/>
                    <a:pt x="105473" y="327127"/>
                    <a:pt x="81227" y="312548"/>
                  </a:cubicBezTo>
                  <a:cubicBezTo>
                    <a:pt x="56980" y="297968"/>
                    <a:pt x="37482" y="278056"/>
                    <a:pt x="22732" y="252812"/>
                  </a:cubicBezTo>
                  <a:cubicBezTo>
                    <a:pt x="7982" y="227567"/>
                    <a:pt x="405" y="198797"/>
                    <a:pt x="0" y="166502"/>
                  </a:cubicBezTo>
                  <a:cubicBezTo>
                    <a:pt x="343" y="134622"/>
                    <a:pt x="7561" y="106198"/>
                    <a:pt x="21654" y="81230"/>
                  </a:cubicBezTo>
                  <a:cubicBezTo>
                    <a:pt x="35746" y="56262"/>
                    <a:pt x="54656" y="36557"/>
                    <a:pt x="78382" y="22115"/>
                  </a:cubicBezTo>
                  <a:cubicBezTo>
                    <a:pt x="102109" y="7673"/>
                    <a:pt x="128595" y="301"/>
                    <a:pt x="157840" y="0"/>
                  </a:cubicBezTo>
                  <a:close/>
                  <a:moveTo>
                    <a:pt x="159079" y="35212"/>
                  </a:moveTo>
                  <a:cubicBezTo>
                    <a:pt x="127505" y="35742"/>
                    <a:pt x="100848" y="46145"/>
                    <a:pt x="79107" y="66423"/>
                  </a:cubicBezTo>
                  <a:cubicBezTo>
                    <a:pt x="57366" y="86700"/>
                    <a:pt x="44179" y="113676"/>
                    <a:pt x="39547" y="147351"/>
                  </a:cubicBezTo>
                  <a:lnTo>
                    <a:pt x="271796" y="147351"/>
                  </a:lnTo>
                  <a:cubicBezTo>
                    <a:pt x="268881" y="114489"/>
                    <a:pt x="257836" y="87745"/>
                    <a:pt x="238663" y="67120"/>
                  </a:cubicBezTo>
                  <a:cubicBezTo>
                    <a:pt x="219489" y="46494"/>
                    <a:pt x="192961" y="35858"/>
                    <a:pt x="159079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A50D27D-9134-4260-9625-A03ACB43BB75}"/>
                </a:ext>
              </a:extLst>
            </p:cNvPr>
            <p:cNvSpPr/>
            <p:nvPr/>
          </p:nvSpPr>
          <p:spPr>
            <a:xfrm>
              <a:off x="7784908" y="2379151"/>
              <a:ext cx="162134" cy="327439"/>
            </a:xfrm>
            <a:custGeom>
              <a:avLst/>
              <a:gdLst/>
              <a:ahLst/>
              <a:cxnLst/>
              <a:rect l="l" t="t" r="r" b="b"/>
              <a:pathLst>
                <a:path w="162134" h="327439">
                  <a:moveTo>
                    <a:pt x="162134" y="0"/>
                  </a:moveTo>
                  <a:lnTo>
                    <a:pt x="162134" y="35212"/>
                  </a:lnTo>
                  <a:cubicBezTo>
                    <a:pt x="125283" y="35792"/>
                    <a:pt x="95591" y="46396"/>
                    <a:pt x="73057" y="67025"/>
                  </a:cubicBezTo>
                  <a:cubicBezTo>
                    <a:pt x="50523" y="87655"/>
                    <a:pt x="38941" y="114831"/>
                    <a:pt x="38309" y="148556"/>
                  </a:cubicBezTo>
                  <a:lnTo>
                    <a:pt x="38309" y="327439"/>
                  </a:lnTo>
                  <a:lnTo>
                    <a:pt x="0" y="327439"/>
                  </a:lnTo>
                  <a:lnTo>
                    <a:pt x="0" y="7429"/>
                  </a:lnTo>
                  <a:lnTo>
                    <a:pt x="38309" y="7429"/>
                  </a:lnTo>
                  <a:lnTo>
                    <a:pt x="38309" y="74217"/>
                  </a:lnTo>
                  <a:cubicBezTo>
                    <a:pt x="47338" y="51898"/>
                    <a:pt x="62713" y="34035"/>
                    <a:pt x="84434" y="20628"/>
                  </a:cubicBezTo>
                  <a:cubicBezTo>
                    <a:pt x="106154" y="7222"/>
                    <a:pt x="132054" y="345"/>
                    <a:pt x="1621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9AAAC-AEE1-41E7-98D0-8AAAA66A65F2}"/>
                </a:ext>
              </a:extLst>
            </p:cNvPr>
            <p:cNvSpPr/>
            <p:nvPr/>
          </p:nvSpPr>
          <p:spPr>
            <a:xfrm>
              <a:off x="7992696" y="2379151"/>
              <a:ext cx="330536" cy="334869"/>
            </a:xfrm>
            <a:custGeom>
              <a:avLst/>
              <a:gdLst/>
              <a:ahLst/>
              <a:cxnLst/>
              <a:rect l="l" t="t" r="r" b="b"/>
              <a:pathLst>
                <a:path w="330536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2" y="83060"/>
                  </a:cubicBezTo>
                  <a:cubicBezTo>
                    <a:pt x="322585" y="108185"/>
                    <a:pt x="330170" y="136207"/>
                    <a:pt x="330536" y="167125"/>
                  </a:cubicBezTo>
                  <a:cubicBezTo>
                    <a:pt x="330170" y="198051"/>
                    <a:pt x="322585" y="226126"/>
                    <a:pt x="307782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2" y="334495"/>
                    <a:pt x="107084" y="326788"/>
                    <a:pt x="82234" y="311748"/>
                  </a:cubicBezTo>
                  <a:cubicBezTo>
                    <a:pt x="57384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4" y="37901"/>
                    <a:pt x="82234" y="22960"/>
                  </a:cubicBezTo>
                  <a:cubicBezTo>
                    <a:pt x="107084" y="8019"/>
                    <a:pt x="134762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5D99233-8B51-431E-B7AE-9CFD2F67C3E6}"/>
                </a:ext>
              </a:extLst>
            </p:cNvPr>
            <p:cNvSpPr/>
            <p:nvPr/>
          </p:nvSpPr>
          <p:spPr>
            <a:xfrm>
              <a:off x="8404653" y="2379151"/>
              <a:ext cx="303913" cy="433929"/>
            </a:xfrm>
            <a:custGeom>
              <a:avLst/>
              <a:gdLst/>
              <a:ahLst/>
              <a:cxnLst/>
              <a:rect l="l" t="t" r="r" b="b"/>
              <a:pathLst>
                <a:path w="303913" h="433929">
                  <a:moveTo>
                    <a:pt x="157842" y="0"/>
                  </a:moveTo>
                  <a:cubicBezTo>
                    <a:pt x="199966" y="1002"/>
                    <a:pt x="234608" y="16936"/>
                    <a:pt x="261767" y="47802"/>
                  </a:cubicBezTo>
                  <a:cubicBezTo>
                    <a:pt x="288926" y="78669"/>
                    <a:pt x="302975" y="118456"/>
                    <a:pt x="303913" y="167163"/>
                  </a:cubicBezTo>
                  <a:cubicBezTo>
                    <a:pt x="302975" y="216136"/>
                    <a:pt x="288926" y="256082"/>
                    <a:pt x="261767" y="287003"/>
                  </a:cubicBezTo>
                  <a:cubicBezTo>
                    <a:pt x="234608" y="317924"/>
                    <a:pt x="199966" y="333879"/>
                    <a:pt x="157842" y="334869"/>
                  </a:cubicBezTo>
                  <a:cubicBezTo>
                    <a:pt x="131378" y="334665"/>
                    <a:pt x="107972" y="328432"/>
                    <a:pt x="87624" y="316172"/>
                  </a:cubicBezTo>
                  <a:cubicBezTo>
                    <a:pt x="67276" y="303912"/>
                    <a:pt x="50837" y="286849"/>
                    <a:pt x="38308" y="264985"/>
                  </a:cubicBezTo>
                  <a:lnTo>
                    <a:pt x="38308" y="433929"/>
                  </a:lnTo>
                  <a:lnTo>
                    <a:pt x="0" y="433929"/>
                  </a:lnTo>
                  <a:lnTo>
                    <a:pt x="0" y="7429"/>
                  </a:lnTo>
                  <a:lnTo>
                    <a:pt x="38308" y="7429"/>
                  </a:lnTo>
                  <a:lnTo>
                    <a:pt x="38308" y="69894"/>
                  </a:lnTo>
                  <a:cubicBezTo>
                    <a:pt x="50837" y="48025"/>
                    <a:pt x="67276" y="30959"/>
                    <a:pt x="87624" y="18698"/>
                  </a:cubicBezTo>
                  <a:cubicBezTo>
                    <a:pt x="107972" y="6437"/>
                    <a:pt x="131378" y="204"/>
                    <a:pt x="157842" y="0"/>
                  </a:cubicBezTo>
                  <a:close/>
                  <a:moveTo>
                    <a:pt x="150410" y="35212"/>
                  </a:moveTo>
                  <a:cubicBezTo>
                    <a:pt x="117017" y="35870"/>
                    <a:pt x="90127" y="48179"/>
                    <a:pt x="69740" y="72139"/>
                  </a:cubicBezTo>
                  <a:cubicBezTo>
                    <a:pt x="49354" y="96098"/>
                    <a:pt x="38876" y="127760"/>
                    <a:pt x="38308" y="167125"/>
                  </a:cubicBezTo>
                  <a:cubicBezTo>
                    <a:pt x="38876" y="206515"/>
                    <a:pt x="49354" y="238281"/>
                    <a:pt x="69740" y="262421"/>
                  </a:cubicBezTo>
                  <a:cubicBezTo>
                    <a:pt x="90127" y="286561"/>
                    <a:pt x="117017" y="298972"/>
                    <a:pt x="150410" y="299656"/>
                  </a:cubicBezTo>
                  <a:cubicBezTo>
                    <a:pt x="183312" y="298856"/>
                    <a:pt x="210253" y="286212"/>
                    <a:pt x="231233" y="261724"/>
                  </a:cubicBezTo>
                  <a:cubicBezTo>
                    <a:pt x="252213" y="237235"/>
                    <a:pt x="263051" y="205703"/>
                    <a:pt x="263747" y="167125"/>
                  </a:cubicBezTo>
                  <a:cubicBezTo>
                    <a:pt x="263051" y="128573"/>
                    <a:pt x="252213" y="97143"/>
                    <a:pt x="231233" y="72836"/>
                  </a:cubicBezTo>
                  <a:cubicBezTo>
                    <a:pt x="210253" y="48528"/>
                    <a:pt x="183312" y="35987"/>
                    <a:pt x="150410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9B1F118-34ED-4FB8-A180-737A1399C241}"/>
                </a:ext>
              </a:extLst>
            </p:cNvPr>
            <p:cNvSpPr/>
            <p:nvPr/>
          </p:nvSpPr>
          <p:spPr>
            <a:xfrm>
              <a:off x="8764222" y="2379151"/>
              <a:ext cx="330535" cy="334869"/>
            </a:xfrm>
            <a:custGeom>
              <a:avLst/>
              <a:gdLst/>
              <a:ahLst/>
              <a:cxnLst/>
              <a:rect l="l" t="t" r="r" b="b"/>
              <a:pathLst>
                <a:path w="330535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1" y="83060"/>
                  </a:cubicBezTo>
                  <a:cubicBezTo>
                    <a:pt x="322585" y="108185"/>
                    <a:pt x="330169" y="136207"/>
                    <a:pt x="330535" y="167125"/>
                  </a:cubicBezTo>
                  <a:cubicBezTo>
                    <a:pt x="330169" y="198051"/>
                    <a:pt x="322585" y="226126"/>
                    <a:pt x="307781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1" y="334495"/>
                    <a:pt x="107083" y="326788"/>
                    <a:pt x="82234" y="311748"/>
                  </a:cubicBezTo>
                  <a:cubicBezTo>
                    <a:pt x="57383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3" y="37901"/>
                    <a:pt x="82234" y="22960"/>
                  </a:cubicBezTo>
                  <a:cubicBezTo>
                    <a:pt x="107083" y="8019"/>
                    <a:pt x="134761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9817CB1-DAD9-42CD-BEDA-3ADB122B8709}"/>
                </a:ext>
              </a:extLst>
            </p:cNvPr>
            <p:cNvSpPr/>
            <p:nvPr/>
          </p:nvSpPr>
          <p:spPr>
            <a:xfrm>
              <a:off x="9443830" y="2379151"/>
              <a:ext cx="247572" cy="334869"/>
            </a:xfrm>
            <a:custGeom>
              <a:avLst/>
              <a:gdLst/>
              <a:ahLst/>
              <a:cxnLst/>
              <a:rect l="l" t="t" r="r" b="b"/>
              <a:pathLst>
                <a:path w="247572" h="334869">
                  <a:moveTo>
                    <a:pt x="127498" y="0"/>
                  </a:moveTo>
                  <a:cubicBezTo>
                    <a:pt x="147218" y="103"/>
                    <a:pt x="166934" y="3295"/>
                    <a:pt x="186644" y="9575"/>
                  </a:cubicBezTo>
                  <a:cubicBezTo>
                    <a:pt x="206354" y="15856"/>
                    <a:pt x="224810" y="24609"/>
                    <a:pt x="242012" y="35833"/>
                  </a:cubicBezTo>
                  <a:lnTo>
                    <a:pt x="222857" y="65559"/>
                  </a:lnTo>
                  <a:cubicBezTo>
                    <a:pt x="206974" y="55624"/>
                    <a:pt x="190931" y="48089"/>
                    <a:pt x="174726" y="42954"/>
                  </a:cubicBezTo>
                  <a:cubicBezTo>
                    <a:pt x="158521" y="37819"/>
                    <a:pt x="142778" y="35238"/>
                    <a:pt x="127498" y="35212"/>
                  </a:cubicBezTo>
                  <a:cubicBezTo>
                    <a:pt x="107457" y="35367"/>
                    <a:pt x="90706" y="39857"/>
                    <a:pt x="77246" y="48683"/>
                  </a:cubicBezTo>
                  <a:cubicBezTo>
                    <a:pt x="63786" y="57508"/>
                    <a:pt x="56792" y="69739"/>
                    <a:pt x="56263" y="85377"/>
                  </a:cubicBezTo>
                  <a:cubicBezTo>
                    <a:pt x="56004" y="99440"/>
                    <a:pt x="62715" y="110949"/>
                    <a:pt x="76394" y="119903"/>
                  </a:cubicBezTo>
                  <a:cubicBezTo>
                    <a:pt x="90074" y="128857"/>
                    <a:pt x="112270" y="138198"/>
                    <a:pt x="142984" y="147927"/>
                  </a:cubicBezTo>
                  <a:cubicBezTo>
                    <a:pt x="173358" y="156519"/>
                    <a:pt x="198222" y="167667"/>
                    <a:pt x="217578" y="181369"/>
                  </a:cubicBezTo>
                  <a:cubicBezTo>
                    <a:pt x="236933" y="195071"/>
                    <a:pt x="246931" y="215508"/>
                    <a:pt x="247572" y="242680"/>
                  </a:cubicBezTo>
                  <a:cubicBezTo>
                    <a:pt x="246802" y="270365"/>
                    <a:pt x="235668" y="292542"/>
                    <a:pt x="214171" y="309212"/>
                  </a:cubicBezTo>
                  <a:cubicBezTo>
                    <a:pt x="192674" y="325881"/>
                    <a:pt x="165434" y="334434"/>
                    <a:pt x="132453" y="334869"/>
                  </a:cubicBezTo>
                  <a:cubicBezTo>
                    <a:pt x="109819" y="334780"/>
                    <a:pt x="86962" y="330634"/>
                    <a:pt x="63881" y="322433"/>
                  </a:cubicBezTo>
                  <a:cubicBezTo>
                    <a:pt x="40800" y="314231"/>
                    <a:pt x="19507" y="302510"/>
                    <a:pt x="0" y="287270"/>
                  </a:cubicBezTo>
                  <a:lnTo>
                    <a:pt x="21044" y="258782"/>
                  </a:lnTo>
                  <a:cubicBezTo>
                    <a:pt x="39390" y="272136"/>
                    <a:pt x="58025" y="282277"/>
                    <a:pt x="76948" y="289205"/>
                  </a:cubicBezTo>
                  <a:cubicBezTo>
                    <a:pt x="95870" y="296134"/>
                    <a:pt x="114372" y="299618"/>
                    <a:pt x="132453" y="299656"/>
                  </a:cubicBezTo>
                  <a:cubicBezTo>
                    <a:pt x="155166" y="299372"/>
                    <a:pt x="173543" y="294366"/>
                    <a:pt x="187584" y="284638"/>
                  </a:cubicBezTo>
                  <a:cubicBezTo>
                    <a:pt x="201624" y="274910"/>
                    <a:pt x="208851" y="262162"/>
                    <a:pt x="209264" y="246396"/>
                  </a:cubicBezTo>
                  <a:cubicBezTo>
                    <a:pt x="208942" y="229481"/>
                    <a:pt x="201224" y="216244"/>
                    <a:pt x="186112" y="206683"/>
                  </a:cubicBezTo>
                  <a:cubicBezTo>
                    <a:pt x="171000" y="197123"/>
                    <a:pt x="150430" y="188685"/>
                    <a:pt x="124401" y="181369"/>
                  </a:cubicBezTo>
                  <a:cubicBezTo>
                    <a:pt x="86371" y="170622"/>
                    <a:pt x="59031" y="158210"/>
                    <a:pt x="42382" y="144133"/>
                  </a:cubicBezTo>
                  <a:cubicBezTo>
                    <a:pt x="25733" y="130057"/>
                    <a:pt x="17590" y="111917"/>
                    <a:pt x="17954" y="89712"/>
                  </a:cubicBezTo>
                  <a:cubicBezTo>
                    <a:pt x="18686" y="62673"/>
                    <a:pt x="29278" y="41063"/>
                    <a:pt x="49729" y="24883"/>
                  </a:cubicBezTo>
                  <a:cubicBezTo>
                    <a:pt x="70181" y="8703"/>
                    <a:pt x="96104" y="409"/>
                    <a:pt x="1274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965CEB0-3B0E-4C5D-82CE-B28C6B20C2B1}"/>
                </a:ext>
              </a:extLst>
            </p:cNvPr>
            <p:cNvSpPr/>
            <p:nvPr/>
          </p:nvSpPr>
          <p:spPr>
            <a:xfrm>
              <a:off x="10449527" y="2379151"/>
              <a:ext cx="305770" cy="433929"/>
            </a:xfrm>
            <a:custGeom>
              <a:avLst/>
              <a:gdLst/>
              <a:ahLst/>
              <a:cxnLst/>
              <a:rect l="l" t="t" r="r" b="b"/>
              <a:pathLst>
                <a:path w="305770" h="433929">
                  <a:moveTo>
                    <a:pt x="144833" y="0"/>
                  </a:moveTo>
                  <a:cubicBezTo>
                    <a:pt x="172238" y="138"/>
                    <a:pt x="196392" y="6193"/>
                    <a:pt x="217295" y="18166"/>
                  </a:cubicBezTo>
                  <a:cubicBezTo>
                    <a:pt x="238197" y="30138"/>
                    <a:pt x="254920" y="47197"/>
                    <a:pt x="267462" y="69342"/>
                  </a:cubicBezTo>
                  <a:lnTo>
                    <a:pt x="267462" y="7429"/>
                  </a:lnTo>
                  <a:lnTo>
                    <a:pt x="305770" y="7429"/>
                  </a:lnTo>
                  <a:lnTo>
                    <a:pt x="305770" y="293411"/>
                  </a:lnTo>
                  <a:cubicBezTo>
                    <a:pt x="304987" y="335306"/>
                    <a:pt x="290628" y="369024"/>
                    <a:pt x="262693" y="394562"/>
                  </a:cubicBezTo>
                  <a:cubicBezTo>
                    <a:pt x="234759" y="420100"/>
                    <a:pt x="197950" y="433223"/>
                    <a:pt x="152265" y="433929"/>
                  </a:cubicBezTo>
                  <a:cubicBezTo>
                    <a:pt x="126743" y="433698"/>
                    <a:pt x="102539" y="429681"/>
                    <a:pt x="79653" y="421880"/>
                  </a:cubicBezTo>
                  <a:cubicBezTo>
                    <a:pt x="56767" y="414078"/>
                    <a:pt x="37837" y="403878"/>
                    <a:pt x="22863" y="391281"/>
                  </a:cubicBezTo>
                  <a:lnTo>
                    <a:pt x="40165" y="360299"/>
                  </a:lnTo>
                  <a:cubicBezTo>
                    <a:pt x="53533" y="372201"/>
                    <a:pt x="69687" y="381547"/>
                    <a:pt x="88629" y="388337"/>
                  </a:cubicBezTo>
                  <a:cubicBezTo>
                    <a:pt x="107569" y="395128"/>
                    <a:pt x="127130" y="398587"/>
                    <a:pt x="147310" y="398716"/>
                  </a:cubicBezTo>
                  <a:cubicBezTo>
                    <a:pt x="184561" y="398393"/>
                    <a:pt x="213799" y="388971"/>
                    <a:pt x="235023" y="370449"/>
                  </a:cubicBezTo>
                  <a:cubicBezTo>
                    <a:pt x="256249" y="351928"/>
                    <a:pt x="267062" y="326249"/>
                    <a:pt x="267462" y="293411"/>
                  </a:cubicBezTo>
                  <a:lnTo>
                    <a:pt x="267462" y="234017"/>
                  </a:lnTo>
                  <a:cubicBezTo>
                    <a:pt x="254843" y="256428"/>
                    <a:pt x="237965" y="273648"/>
                    <a:pt x="216830" y="285678"/>
                  </a:cubicBezTo>
                  <a:cubicBezTo>
                    <a:pt x="195696" y="297707"/>
                    <a:pt x="171696" y="303786"/>
                    <a:pt x="144833" y="303913"/>
                  </a:cubicBezTo>
                  <a:cubicBezTo>
                    <a:pt x="102761" y="303026"/>
                    <a:pt x="68325" y="288564"/>
                    <a:pt x="41527" y="260527"/>
                  </a:cubicBezTo>
                  <a:cubicBezTo>
                    <a:pt x="14729" y="232489"/>
                    <a:pt x="886" y="196196"/>
                    <a:pt x="0" y="151646"/>
                  </a:cubicBezTo>
                  <a:cubicBezTo>
                    <a:pt x="886" y="107393"/>
                    <a:pt x="14729" y="71281"/>
                    <a:pt x="41527" y="43308"/>
                  </a:cubicBezTo>
                  <a:cubicBezTo>
                    <a:pt x="68325" y="15335"/>
                    <a:pt x="102761" y="899"/>
                    <a:pt x="144833" y="0"/>
                  </a:cubicBezTo>
                  <a:close/>
                  <a:moveTo>
                    <a:pt x="152265" y="35212"/>
                  </a:moveTo>
                  <a:cubicBezTo>
                    <a:pt x="119685" y="35921"/>
                    <a:pt x="93028" y="47045"/>
                    <a:pt x="72294" y="68583"/>
                  </a:cubicBezTo>
                  <a:cubicBezTo>
                    <a:pt x="51559" y="90122"/>
                    <a:pt x="40849" y="117823"/>
                    <a:pt x="40165" y="151685"/>
                  </a:cubicBezTo>
                  <a:cubicBezTo>
                    <a:pt x="40849" y="185815"/>
                    <a:pt x="51559" y="213675"/>
                    <a:pt x="72294" y="235267"/>
                  </a:cubicBezTo>
                  <a:cubicBezTo>
                    <a:pt x="93028" y="256859"/>
                    <a:pt x="119685" y="268003"/>
                    <a:pt x="152265" y="268700"/>
                  </a:cubicBezTo>
                  <a:cubicBezTo>
                    <a:pt x="186057" y="268120"/>
                    <a:pt x="213540" y="257207"/>
                    <a:pt x="234714" y="235959"/>
                  </a:cubicBezTo>
                  <a:cubicBezTo>
                    <a:pt x="255888" y="214711"/>
                    <a:pt x="266804" y="186607"/>
                    <a:pt x="267462" y="151646"/>
                  </a:cubicBezTo>
                  <a:cubicBezTo>
                    <a:pt x="266804" y="116989"/>
                    <a:pt x="255888" y="89068"/>
                    <a:pt x="234714" y="67882"/>
                  </a:cubicBezTo>
                  <a:cubicBezTo>
                    <a:pt x="213540" y="46696"/>
                    <a:pt x="186057" y="35806"/>
                    <a:pt x="152265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C78B23A-632F-4FF2-B1DB-D62779A331A5}"/>
                </a:ext>
              </a:extLst>
            </p:cNvPr>
            <p:cNvSpPr/>
            <p:nvPr/>
          </p:nvSpPr>
          <p:spPr>
            <a:xfrm>
              <a:off x="9327958" y="2386580"/>
              <a:ext cx="38308" cy="320010"/>
            </a:xfrm>
            <a:custGeom>
              <a:avLst/>
              <a:gdLst/>
              <a:ahLst/>
              <a:cxnLst/>
              <a:rect l="l" t="t" r="r" b="b"/>
              <a:pathLst>
                <a:path w="38308" h="320010">
                  <a:moveTo>
                    <a:pt x="0" y="0"/>
                  </a:moveTo>
                  <a:lnTo>
                    <a:pt x="38308" y="0"/>
                  </a:lnTo>
                  <a:lnTo>
                    <a:pt x="38308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24329D5-649B-4928-85CD-14362B04489C}"/>
                </a:ext>
              </a:extLst>
            </p:cNvPr>
            <p:cNvSpPr/>
            <p:nvPr/>
          </p:nvSpPr>
          <p:spPr>
            <a:xfrm>
              <a:off x="10328084" y="2386580"/>
              <a:ext cx="38309" cy="320010"/>
            </a:xfrm>
            <a:custGeom>
              <a:avLst/>
              <a:gdLst/>
              <a:ahLst/>
              <a:cxnLst/>
              <a:rect l="l" t="t" r="r" b="b"/>
              <a:pathLst>
                <a:path w="38309" h="320010">
                  <a:moveTo>
                    <a:pt x="0" y="0"/>
                  </a:moveTo>
                  <a:lnTo>
                    <a:pt x="38309" y="0"/>
                  </a:lnTo>
                  <a:lnTo>
                    <a:pt x="38309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64E83D4-30F6-4C59-8FFA-AD2FC2966221}"/>
              </a:ext>
            </a:extLst>
          </p:cNvPr>
          <p:cNvGrpSpPr/>
          <p:nvPr userDrawn="1"/>
        </p:nvGrpSpPr>
        <p:grpSpPr>
          <a:xfrm>
            <a:off x="672458" y="2225997"/>
            <a:ext cx="3021853" cy="546070"/>
            <a:chOff x="2656324" y="2163854"/>
            <a:chExt cx="3021853" cy="54607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3051B0B-E539-41DA-BF1C-88B850B08AC1}"/>
                </a:ext>
              </a:extLst>
            </p:cNvPr>
            <p:cNvSpPr txBox="1">
              <a:spLocks/>
            </p:cNvSpPr>
            <p:nvPr/>
          </p:nvSpPr>
          <p:spPr>
            <a:xfrm>
              <a:off x="5302274" y="2163854"/>
              <a:ext cx="61293" cy="61294"/>
            </a:xfrm>
            <a:custGeom>
              <a:avLst/>
              <a:gdLst/>
              <a:ahLst/>
              <a:cxnLst/>
              <a:rect l="l" t="t" r="r" b="b"/>
              <a:pathLst>
                <a:path w="61293" h="61294">
                  <a:moveTo>
                    <a:pt x="30956" y="0"/>
                  </a:moveTo>
                  <a:cubicBezTo>
                    <a:pt x="39211" y="0"/>
                    <a:pt x="46331" y="2993"/>
                    <a:pt x="52316" y="8978"/>
                  </a:cubicBezTo>
                  <a:cubicBezTo>
                    <a:pt x="58301" y="14963"/>
                    <a:pt x="61293" y="22083"/>
                    <a:pt x="61293" y="30338"/>
                  </a:cubicBezTo>
                  <a:cubicBezTo>
                    <a:pt x="61293" y="38592"/>
                    <a:pt x="58301" y="45816"/>
                    <a:pt x="52316" y="52007"/>
                  </a:cubicBezTo>
                  <a:cubicBezTo>
                    <a:pt x="46331" y="58198"/>
                    <a:pt x="39211" y="61294"/>
                    <a:pt x="30956" y="61294"/>
                  </a:cubicBezTo>
                  <a:cubicBezTo>
                    <a:pt x="22288" y="61294"/>
                    <a:pt x="14962" y="58198"/>
                    <a:pt x="8977" y="52007"/>
                  </a:cubicBezTo>
                  <a:cubicBezTo>
                    <a:pt x="2992" y="45816"/>
                    <a:pt x="0" y="38592"/>
                    <a:pt x="0" y="30338"/>
                  </a:cubicBezTo>
                  <a:cubicBezTo>
                    <a:pt x="0" y="22083"/>
                    <a:pt x="2992" y="14963"/>
                    <a:pt x="8977" y="8978"/>
                  </a:cubicBezTo>
                  <a:cubicBezTo>
                    <a:pt x="14962" y="2993"/>
                    <a:pt x="22288" y="0"/>
                    <a:pt x="3095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869A88A-B6ED-41AF-A29B-C30FFF486BB6}"/>
                </a:ext>
              </a:extLst>
            </p:cNvPr>
            <p:cNvSpPr txBox="1">
              <a:spLocks/>
            </p:cNvSpPr>
            <p:nvPr/>
          </p:nvSpPr>
          <p:spPr>
            <a:xfrm>
              <a:off x="5157303" y="2170665"/>
              <a:ext cx="46434" cy="432768"/>
            </a:xfrm>
            <a:custGeom>
              <a:avLst/>
              <a:gdLst/>
              <a:ahLst/>
              <a:cxnLst/>
              <a:rect l="l" t="t" r="r" b="b"/>
              <a:pathLst>
                <a:path w="46434" h="432768">
                  <a:moveTo>
                    <a:pt x="0" y="0"/>
                  </a:moveTo>
                  <a:lnTo>
                    <a:pt x="46434" y="0"/>
                  </a:lnTo>
                  <a:lnTo>
                    <a:pt x="46434" y="432768"/>
                  </a:lnTo>
                  <a:lnTo>
                    <a:pt x="0" y="43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801540C-5A6C-4A54-B0C6-6C0846EC4390}"/>
                </a:ext>
              </a:extLst>
            </p:cNvPr>
            <p:cNvSpPr txBox="1">
              <a:spLocks/>
            </p:cNvSpPr>
            <p:nvPr/>
          </p:nvSpPr>
          <p:spPr>
            <a:xfrm>
              <a:off x="2656324" y="2178095"/>
              <a:ext cx="412337" cy="425339"/>
            </a:xfrm>
            <a:custGeom>
              <a:avLst/>
              <a:gdLst/>
              <a:ahLst/>
              <a:cxnLst/>
              <a:rect l="l" t="t" r="r" b="b"/>
              <a:pathLst>
                <a:path w="412337" h="425339">
                  <a:moveTo>
                    <a:pt x="0" y="0"/>
                  </a:moveTo>
                  <a:lnTo>
                    <a:pt x="48291" y="0"/>
                  </a:lnTo>
                  <a:lnTo>
                    <a:pt x="206168" y="296561"/>
                  </a:lnTo>
                  <a:lnTo>
                    <a:pt x="364045" y="0"/>
                  </a:lnTo>
                  <a:lnTo>
                    <a:pt x="412337" y="0"/>
                  </a:lnTo>
                  <a:lnTo>
                    <a:pt x="412337" y="425339"/>
                  </a:lnTo>
                  <a:lnTo>
                    <a:pt x="364045" y="425339"/>
                  </a:lnTo>
                  <a:lnTo>
                    <a:pt x="364045" y="104013"/>
                  </a:lnTo>
                  <a:lnTo>
                    <a:pt x="206168" y="400574"/>
                  </a:lnTo>
                  <a:lnTo>
                    <a:pt x="48291" y="104013"/>
                  </a:lnTo>
                  <a:lnTo>
                    <a:pt x="48291" y="425339"/>
                  </a:lnTo>
                  <a:lnTo>
                    <a:pt x="0" y="425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91D5C56-2A21-48F7-9A01-6B21056777FC}"/>
                </a:ext>
              </a:extLst>
            </p:cNvPr>
            <p:cNvSpPr txBox="1">
              <a:spLocks/>
            </p:cNvSpPr>
            <p:nvPr/>
          </p:nvSpPr>
          <p:spPr>
            <a:xfrm>
              <a:off x="3506716" y="2195431"/>
              <a:ext cx="187595" cy="415433"/>
            </a:xfrm>
            <a:custGeom>
              <a:avLst/>
              <a:gdLst/>
              <a:ahLst/>
              <a:cxnLst/>
              <a:rect l="l" t="t" r="r" b="b"/>
              <a:pathLst>
                <a:path w="187595" h="415433">
                  <a:moveTo>
                    <a:pt x="50149" y="0"/>
                  </a:moveTo>
                  <a:lnTo>
                    <a:pt x="96583" y="0"/>
                  </a:lnTo>
                  <a:lnTo>
                    <a:pt x="96583" y="87916"/>
                  </a:lnTo>
                  <a:lnTo>
                    <a:pt x="175212" y="87916"/>
                  </a:lnTo>
                  <a:lnTo>
                    <a:pt x="175212" y="129397"/>
                  </a:lnTo>
                  <a:lnTo>
                    <a:pt x="96583" y="129397"/>
                  </a:lnTo>
                  <a:lnTo>
                    <a:pt x="96583" y="333708"/>
                  </a:lnTo>
                  <a:cubicBezTo>
                    <a:pt x="96583" y="345265"/>
                    <a:pt x="99988" y="354862"/>
                    <a:pt x="106799" y="362497"/>
                  </a:cubicBezTo>
                  <a:cubicBezTo>
                    <a:pt x="113609" y="370133"/>
                    <a:pt x="121761" y="373951"/>
                    <a:pt x="131254" y="373951"/>
                  </a:cubicBezTo>
                  <a:cubicBezTo>
                    <a:pt x="138271" y="373951"/>
                    <a:pt x="144669" y="372713"/>
                    <a:pt x="150447" y="370237"/>
                  </a:cubicBezTo>
                  <a:cubicBezTo>
                    <a:pt x="156226" y="367760"/>
                    <a:pt x="160972" y="364664"/>
                    <a:pt x="164687" y="360950"/>
                  </a:cubicBezTo>
                  <a:lnTo>
                    <a:pt x="187595" y="395002"/>
                  </a:lnTo>
                  <a:cubicBezTo>
                    <a:pt x="170259" y="408622"/>
                    <a:pt x="150447" y="415433"/>
                    <a:pt x="128158" y="415433"/>
                  </a:cubicBezTo>
                  <a:cubicBezTo>
                    <a:pt x="105457" y="415433"/>
                    <a:pt x="86780" y="407797"/>
                    <a:pt x="72128" y="392525"/>
                  </a:cubicBezTo>
                  <a:cubicBezTo>
                    <a:pt x="57475" y="377253"/>
                    <a:pt x="50149" y="357648"/>
                    <a:pt x="50149" y="333708"/>
                  </a:cubicBezTo>
                  <a:lnTo>
                    <a:pt x="50149" y="129397"/>
                  </a:lnTo>
                  <a:lnTo>
                    <a:pt x="0" y="129397"/>
                  </a:lnTo>
                  <a:lnTo>
                    <a:pt x="0" y="87916"/>
                  </a:lnTo>
                  <a:lnTo>
                    <a:pt x="50149" y="87916"/>
                  </a:lnTo>
                  <a:lnTo>
                    <a:pt x="501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8751F7-5AB7-4F81-9DD2-C1AE3EE50FDD}"/>
                </a:ext>
              </a:extLst>
            </p:cNvPr>
            <p:cNvSpPr txBox="1">
              <a:spLocks/>
            </p:cNvSpPr>
            <p:nvPr/>
          </p:nvSpPr>
          <p:spPr>
            <a:xfrm>
              <a:off x="3159005" y="2275917"/>
              <a:ext cx="309563" cy="334947"/>
            </a:xfrm>
            <a:custGeom>
              <a:avLst/>
              <a:gdLst/>
              <a:ahLst/>
              <a:cxnLst/>
              <a:rect l="l" t="t" r="r" b="b"/>
              <a:pathLst>
                <a:path w="309563" h="334947">
                  <a:moveTo>
                    <a:pt x="157877" y="0"/>
                  </a:moveTo>
                  <a:cubicBezTo>
                    <a:pt x="205757" y="0"/>
                    <a:pt x="243007" y="16716"/>
                    <a:pt x="269629" y="50149"/>
                  </a:cubicBezTo>
                  <a:cubicBezTo>
                    <a:pt x="296252" y="83582"/>
                    <a:pt x="309563" y="128572"/>
                    <a:pt x="309563" y="185118"/>
                  </a:cubicBezTo>
                  <a:lnTo>
                    <a:pt x="47673" y="185118"/>
                  </a:lnTo>
                  <a:cubicBezTo>
                    <a:pt x="50975" y="216900"/>
                    <a:pt x="63048" y="242903"/>
                    <a:pt x="83892" y="263128"/>
                  </a:cubicBezTo>
                  <a:cubicBezTo>
                    <a:pt x="104736" y="283353"/>
                    <a:pt x="130636" y="293465"/>
                    <a:pt x="161592" y="293465"/>
                  </a:cubicBezTo>
                  <a:cubicBezTo>
                    <a:pt x="180579" y="293465"/>
                    <a:pt x="199669" y="289751"/>
                    <a:pt x="218861" y="282321"/>
                  </a:cubicBezTo>
                  <a:cubicBezTo>
                    <a:pt x="238054" y="274892"/>
                    <a:pt x="252604" y="265811"/>
                    <a:pt x="262509" y="255080"/>
                  </a:cubicBezTo>
                  <a:lnTo>
                    <a:pt x="290989" y="285417"/>
                  </a:lnTo>
                  <a:cubicBezTo>
                    <a:pt x="277368" y="300276"/>
                    <a:pt x="258279" y="312245"/>
                    <a:pt x="233720" y="321326"/>
                  </a:cubicBezTo>
                  <a:cubicBezTo>
                    <a:pt x="209162" y="330406"/>
                    <a:pt x="185326" y="334947"/>
                    <a:pt x="162211" y="334947"/>
                  </a:cubicBezTo>
                  <a:cubicBezTo>
                    <a:pt x="133732" y="334947"/>
                    <a:pt x="107109" y="327724"/>
                    <a:pt x="82344" y="313277"/>
                  </a:cubicBezTo>
                  <a:cubicBezTo>
                    <a:pt x="57579" y="298831"/>
                    <a:pt x="37664" y="278709"/>
                    <a:pt x="22599" y="252913"/>
                  </a:cubicBezTo>
                  <a:cubicBezTo>
                    <a:pt x="7533" y="227116"/>
                    <a:pt x="0" y="198326"/>
                    <a:pt x="0" y="166545"/>
                  </a:cubicBezTo>
                  <a:cubicBezTo>
                    <a:pt x="0" y="135588"/>
                    <a:pt x="7120" y="107315"/>
                    <a:pt x="21361" y="81725"/>
                  </a:cubicBezTo>
                  <a:cubicBezTo>
                    <a:pt x="35600" y="56134"/>
                    <a:pt x="54793" y="36116"/>
                    <a:pt x="78939" y="21669"/>
                  </a:cubicBezTo>
                  <a:cubicBezTo>
                    <a:pt x="103085" y="7223"/>
                    <a:pt x="129398" y="0"/>
                    <a:pt x="157877" y="0"/>
                  </a:cubicBezTo>
                  <a:close/>
                  <a:moveTo>
                    <a:pt x="159735" y="41481"/>
                  </a:moveTo>
                  <a:cubicBezTo>
                    <a:pt x="130842" y="41481"/>
                    <a:pt x="106077" y="50871"/>
                    <a:pt x="85440" y="69652"/>
                  </a:cubicBezTo>
                  <a:cubicBezTo>
                    <a:pt x="64802" y="88432"/>
                    <a:pt x="52420" y="113094"/>
                    <a:pt x="48292" y="143637"/>
                  </a:cubicBezTo>
                  <a:lnTo>
                    <a:pt x="263748" y="143637"/>
                  </a:lnTo>
                  <a:cubicBezTo>
                    <a:pt x="260446" y="113094"/>
                    <a:pt x="249921" y="88432"/>
                    <a:pt x="232172" y="69652"/>
                  </a:cubicBezTo>
                  <a:cubicBezTo>
                    <a:pt x="214424" y="50871"/>
                    <a:pt x="190278" y="41481"/>
                    <a:pt x="159735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977B035-ADE6-4A4C-86F9-E9355E9D8122}"/>
                </a:ext>
              </a:extLst>
            </p:cNvPr>
            <p:cNvSpPr txBox="1">
              <a:spLocks/>
            </p:cNvSpPr>
            <p:nvPr/>
          </p:nvSpPr>
          <p:spPr>
            <a:xfrm>
              <a:off x="3757128" y="2275917"/>
              <a:ext cx="170259" cy="327517"/>
            </a:xfrm>
            <a:custGeom>
              <a:avLst/>
              <a:gdLst/>
              <a:ahLst/>
              <a:cxnLst/>
              <a:rect l="l" t="t" r="r" b="b"/>
              <a:pathLst>
                <a:path w="170259" h="327517">
                  <a:moveTo>
                    <a:pt x="170259" y="0"/>
                  </a:moveTo>
                  <a:lnTo>
                    <a:pt x="170259" y="41481"/>
                  </a:lnTo>
                  <a:cubicBezTo>
                    <a:pt x="146320" y="41481"/>
                    <a:pt x="124960" y="46022"/>
                    <a:pt x="106180" y="55102"/>
                  </a:cubicBezTo>
                  <a:cubicBezTo>
                    <a:pt x="87400" y="64183"/>
                    <a:pt x="72747" y="76875"/>
                    <a:pt x="62222" y="93178"/>
                  </a:cubicBezTo>
                  <a:cubicBezTo>
                    <a:pt x="51697" y="109482"/>
                    <a:pt x="46434" y="127953"/>
                    <a:pt x="46434" y="148590"/>
                  </a:cubicBezTo>
                  <a:lnTo>
                    <a:pt x="46434" y="327517"/>
                  </a:lnTo>
                  <a:lnTo>
                    <a:pt x="0" y="32751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9961"/>
                  </a:lnTo>
                  <a:cubicBezTo>
                    <a:pt x="55927" y="48498"/>
                    <a:pt x="71612" y="31472"/>
                    <a:pt x="93488" y="18883"/>
                  </a:cubicBezTo>
                  <a:cubicBezTo>
                    <a:pt x="115364" y="6294"/>
                    <a:pt x="140954" y="0"/>
                    <a:pt x="1702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5491C69-6B3D-4C4E-A712-AAE6470473FA}"/>
                </a:ext>
              </a:extLst>
            </p:cNvPr>
            <p:cNvSpPr txBox="1">
              <a:spLocks/>
            </p:cNvSpPr>
            <p:nvPr/>
          </p:nvSpPr>
          <p:spPr>
            <a:xfrm>
              <a:off x="3976917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3" y="7533"/>
                    <a:pt x="247650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0" y="312349"/>
                  </a:cubicBezTo>
                  <a:cubicBezTo>
                    <a:pt x="222473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70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70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799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799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D07AB51-93C8-42B3-BDB7-A2C7B1E8F5E3}"/>
                </a:ext>
              </a:extLst>
            </p:cNvPr>
            <p:cNvSpPr txBox="1">
              <a:spLocks/>
            </p:cNvSpPr>
            <p:nvPr/>
          </p:nvSpPr>
          <p:spPr>
            <a:xfrm>
              <a:off x="4385778" y="2275917"/>
              <a:ext cx="310182" cy="434007"/>
            </a:xfrm>
            <a:custGeom>
              <a:avLst/>
              <a:gdLst/>
              <a:ahLst/>
              <a:cxnLst/>
              <a:rect l="l" t="t" r="r" b="b"/>
              <a:pathLst>
                <a:path w="310182" h="434007">
                  <a:moveTo>
                    <a:pt x="162830" y="0"/>
                  </a:moveTo>
                  <a:cubicBezTo>
                    <a:pt x="190484" y="0"/>
                    <a:pt x="215559" y="7120"/>
                    <a:pt x="238053" y="21360"/>
                  </a:cubicBezTo>
                  <a:cubicBezTo>
                    <a:pt x="260548" y="35600"/>
                    <a:pt x="278193" y="55412"/>
                    <a:pt x="290989" y="80796"/>
                  </a:cubicBezTo>
                  <a:cubicBezTo>
                    <a:pt x="303784" y="106180"/>
                    <a:pt x="310182" y="134969"/>
                    <a:pt x="310182" y="167164"/>
                  </a:cubicBezTo>
                  <a:cubicBezTo>
                    <a:pt x="310182" y="199358"/>
                    <a:pt x="303784" y="228251"/>
                    <a:pt x="290989" y="253841"/>
                  </a:cubicBezTo>
                  <a:cubicBezTo>
                    <a:pt x="278193" y="279432"/>
                    <a:pt x="260548" y="299347"/>
                    <a:pt x="238053" y="313587"/>
                  </a:cubicBezTo>
                  <a:cubicBezTo>
                    <a:pt x="215559" y="327827"/>
                    <a:pt x="190484" y="334947"/>
                    <a:pt x="162830" y="334947"/>
                  </a:cubicBezTo>
                  <a:cubicBezTo>
                    <a:pt x="137652" y="334947"/>
                    <a:pt x="115054" y="329065"/>
                    <a:pt x="95035" y="317302"/>
                  </a:cubicBezTo>
                  <a:cubicBezTo>
                    <a:pt x="75018" y="305538"/>
                    <a:pt x="58817" y="288925"/>
                    <a:pt x="46434" y="267462"/>
                  </a:cubicBezTo>
                  <a:lnTo>
                    <a:pt x="46434" y="434007"/>
                  </a:lnTo>
                  <a:lnTo>
                    <a:pt x="0" y="43400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7485"/>
                  </a:lnTo>
                  <a:cubicBezTo>
                    <a:pt x="58817" y="46022"/>
                    <a:pt x="75018" y="29408"/>
                    <a:pt x="95035" y="17645"/>
                  </a:cubicBezTo>
                  <a:cubicBezTo>
                    <a:pt x="115054" y="5882"/>
                    <a:pt x="137652" y="0"/>
                    <a:pt x="162830" y="0"/>
                  </a:cubicBezTo>
                  <a:close/>
                  <a:moveTo>
                    <a:pt x="154162" y="41481"/>
                  </a:moveTo>
                  <a:cubicBezTo>
                    <a:pt x="133525" y="41481"/>
                    <a:pt x="114951" y="46847"/>
                    <a:pt x="98441" y="57579"/>
                  </a:cubicBezTo>
                  <a:cubicBezTo>
                    <a:pt x="81931" y="68310"/>
                    <a:pt x="69136" y="83169"/>
                    <a:pt x="60055" y="102156"/>
                  </a:cubicBezTo>
                  <a:cubicBezTo>
                    <a:pt x="50974" y="121142"/>
                    <a:pt x="46434" y="142812"/>
                    <a:pt x="46434" y="167164"/>
                  </a:cubicBezTo>
                  <a:cubicBezTo>
                    <a:pt x="46434" y="191516"/>
                    <a:pt x="50974" y="213289"/>
                    <a:pt x="60055" y="232481"/>
                  </a:cubicBezTo>
                  <a:cubicBezTo>
                    <a:pt x="69136" y="251674"/>
                    <a:pt x="81931" y="266637"/>
                    <a:pt x="98441" y="277368"/>
                  </a:cubicBezTo>
                  <a:cubicBezTo>
                    <a:pt x="114951" y="288100"/>
                    <a:pt x="133525" y="293465"/>
                    <a:pt x="154162" y="293465"/>
                  </a:cubicBezTo>
                  <a:cubicBezTo>
                    <a:pt x="174799" y="293465"/>
                    <a:pt x="193270" y="288100"/>
                    <a:pt x="209574" y="277368"/>
                  </a:cubicBezTo>
                  <a:cubicBezTo>
                    <a:pt x="225877" y="266637"/>
                    <a:pt x="238569" y="251674"/>
                    <a:pt x="247650" y="232481"/>
                  </a:cubicBezTo>
                  <a:cubicBezTo>
                    <a:pt x="256731" y="213289"/>
                    <a:pt x="261271" y="191516"/>
                    <a:pt x="261271" y="167164"/>
                  </a:cubicBezTo>
                  <a:cubicBezTo>
                    <a:pt x="261271" y="142812"/>
                    <a:pt x="256731" y="121142"/>
                    <a:pt x="247650" y="102156"/>
                  </a:cubicBezTo>
                  <a:cubicBezTo>
                    <a:pt x="238569" y="83169"/>
                    <a:pt x="225877" y="68310"/>
                    <a:pt x="209574" y="57579"/>
                  </a:cubicBezTo>
                  <a:cubicBezTo>
                    <a:pt x="193270" y="46847"/>
                    <a:pt x="174799" y="41481"/>
                    <a:pt x="154162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47A2D20-1802-410D-9F0E-D83DA9A2E647}"/>
                </a:ext>
              </a:extLst>
            </p:cNvPr>
            <p:cNvSpPr txBox="1">
              <a:spLocks/>
            </p:cNvSpPr>
            <p:nvPr/>
          </p:nvSpPr>
          <p:spPr>
            <a:xfrm>
              <a:off x="4748442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2" y="7533"/>
                    <a:pt x="247651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1" y="312349"/>
                  </a:cubicBezTo>
                  <a:cubicBezTo>
                    <a:pt x="222472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69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69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800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800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0F960C2-D281-4BC9-BACA-B4004C0AB29F}"/>
                </a:ext>
              </a:extLst>
            </p:cNvPr>
            <p:cNvSpPr txBox="1">
              <a:spLocks/>
            </p:cNvSpPr>
            <p:nvPr/>
          </p:nvSpPr>
          <p:spPr>
            <a:xfrm>
              <a:off x="5428671" y="2275917"/>
              <a:ext cx="249506" cy="334947"/>
            </a:xfrm>
            <a:custGeom>
              <a:avLst/>
              <a:gdLst/>
              <a:ahLst/>
              <a:cxnLst/>
              <a:rect l="l" t="t" r="r" b="b"/>
              <a:pathLst>
                <a:path w="249506" h="334947">
                  <a:moveTo>
                    <a:pt x="127539" y="0"/>
                  </a:moveTo>
                  <a:cubicBezTo>
                    <a:pt x="146938" y="0"/>
                    <a:pt x="166544" y="3199"/>
                    <a:pt x="186356" y="9596"/>
                  </a:cubicBezTo>
                  <a:cubicBezTo>
                    <a:pt x="206168" y="15994"/>
                    <a:pt x="224742" y="24765"/>
                    <a:pt x="242077" y="35909"/>
                  </a:cubicBezTo>
                  <a:lnTo>
                    <a:pt x="219789" y="71819"/>
                  </a:lnTo>
                  <a:cubicBezTo>
                    <a:pt x="188007" y="51594"/>
                    <a:pt x="157257" y="41481"/>
                    <a:pt x="127539" y="41481"/>
                  </a:cubicBezTo>
                  <a:cubicBezTo>
                    <a:pt x="108553" y="41481"/>
                    <a:pt x="92868" y="45609"/>
                    <a:pt x="80486" y="53864"/>
                  </a:cubicBezTo>
                  <a:cubicBezTo>
                    <a:pt x="68103" y="62119"/>
                    <a:pt x="61912" y="73676"/>
                    <a:pt x="61912" y="88535"/>
                  </a:cubicBezTo>
                  <a:cubicBezTo>
                    <a:pt x="61912" y="97615"/>
                    <a:pt x="64594" y="105045"/>
                    <a:pt x="69960" y="110823"/>
                  </a:cubicBezTo>
                  <a:cubicBezTo>
                    <a:pt x="75326" y="116602"/>
                    <a:pt x="83375" y="121761"/>
                    <a:pt x="94107" y="126302"/>
                  </a:cubicBezTo>
                  <a:cubicBezTo>
                    <a:pt x="104838" y="130842"/>
                    <a:pt x="121761" y="136827"/>
                    <a:pt x="144875" y="144256"/>
                  </a:cubicBezTo>
                  <a:cubicBezTo>
                    <a:pt x="167576" y="151273"/>
                    <a:pt x="185943" y="158083"/>
                    <a:pt x="199977" y="164687"/>
                  </a:cubicBezTo>
                  <a:cubicBezTo>
                    <a:pt x="214010" y="171291"/>
                    <a:pt x="225774" y="180475"/>
                    <a:pt x="235267" y="192238"/>
                  </a:cubicBezTo>
                  <a:cubicBezTo>
                    <a:pt x="244760" y="204002"/>
                    <a:pt x="249506" y="219377"/>
                    <a:pt x="249506" y="238363"/>
                  </a:cubicBezTo>
                  <a:cubicBezTo>
                    <a:pt x="249506" y="267256"/>
                    <a:pt x="238466" y="290576"/>
                    <a:pt x="216383" y="308324"/>
                  </a:cubicBezTo>
                  <a:cubicBezTo>
                    <a:pt x="194301" y="326073"/>
                    <a:pt x="166338" y="334947"/>
                    <a:pt x="132492" y="334947"/>
                  </a:cubicBezTo>
                  <a:cubicBezTo>
                    <a:pt x="109791" y="334947"/>
                    <a:pt x="86780" y="330819"/>
                    <a:pt x="63460" y="322564"/>
                  </a:cubicBezTo>
                  <a:cubicBezTo>
                    <a:pt x="40139" y="314309"/>
                    <a:pt x="18986" y="302546"/>
                    <a:pt x="0" y="287274"/>
                  </a:cubicBezTo>
                  <a:lnTo>
                    <a:pt x="24145" y="253222"/>
                  </a:lnTo>
                  <a:cubicBezTo>
                    <a:pt x="60880" y="280051"/>
                    <a:pt x="96995" y="293465"/>
                    <a:pt x="132492" y="293465"/>
                  </a:cubicBezTo>
                  <a:cubicBezTo>
                    <a:pt x="153543" y="293465"/>
                    <a:pt x="170568" y="288925"/>
                    <a:pt x="183570" y="279845"/>
                  </a:cubicBezTo>
                  <a:cubicBezTo>
                    <a:pt x="196572" y="270764"/>
                    <a:pt x="203073" y="258588"/>
                    <a:pt x="203073" y="243316"/>
                  </a:cubicBezTo>
                  <a:cubicBezTo>
                    <a:pt x="203073" y="232585"/>
                    <a:pt x="199564" y="223607"/>
                    <a:pt x="192547" y="216384"/>
                  </a:cubicBezTo>
                  <a:cubicBezTo>
                    <a:pt x="185531" y="209161"/>
                    <a:pt x="176760" y="203486"/>
                    <a:pt x="166235" y="199358"/>
                  </a:cubicBezTo>
                  <a:cubicBezTo>
                    <a:pt x="155709" y="195231"/>
                    <a:pt x="141160" y="190484"/>
                    <a:pt x="122586" y="185118"/>
                  </a:cubicBezTo>
                  <a:cubicBezTo>
                    <a:pt x="83375" y="173974"/>
                    <a:pt x="55721" y="161695"/>
                    <a:pt x="39624" y="148280"/>
                  </a:cubicBezTo>
                  <a:cubicBezTo>
                    <a:pt x="23526" y="134866"/>
                    <a:pt x="15478" y="116808"/>
                    <a:pt x="15478" y="94107"/>
                  </a:cubicBezTo>
                  <a:cubicBezTo>
                    <a:pt x="15478" y="65627"/>
                    <a:pt x="26003" y="42823"/>
                    <a:pt x="47053" y="25694"/>
                  </a:cubicBezTo>
                  <a:cubicBezTo>
                    <a:pt x="68103" y="8565"/>
                    <a:pt x="94932" y="0"/>
                    <a:pt x="127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AD02CAE-EA62-46F9-AF21-428066FCE7DE}"/>
                </a:ext>
              </a:extLst>
            </p:cNvPr>
            <p:cNvSpPr txBox="1">
              <a:spLocks/>
            </p:cNvSpPr>
            <p:nvPr/>
          </p:nvSpPr>
          <p:spPr>
            <a:xfrm>
              <a:off x="5309703" y="2283347"/>
              <a:ext cx="46435" cy="320087"/>
            </a:xfrm>
            <a:custGeom>
              <a:avLst/>
              <a:gdLst/>
              <a:ahLst/>
              <a:cxnLst/>
              <a:rect l="l" t="t" r="r" b="b"/>
              <a:pathLst>
                <a:path w="46435" h="320087">
                  <a:moveTo>
                    <a:pt x="0" y="0"/>
                  </a:moveTo>
                  <a:lnTo>
                    <a:pt x="46435" y="0"/>
                  </a:lnTo>
                  <a:lnTo>
                    <a:pt x="46435" y="320087"/>
                  </a:lnTo>
                  <a:lnTo>
                    <a:pt x="0" y="320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59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2F8FF-5DB1-44B3-AF2C-1A531EA36FEA}"/>
              </a:ext>
            </a:extLst>
          </p:cNvPr>
          <p:cNvGrpSpPr/>
          <p:nvPr userDrawn="1"/>
        </p:nvGrpSpPr>
        <p:grpSpPr bwMode="gray">
          <a:xfrm>
            <a:off x="0" y="0"/>
            <a:ext cx="12188826" cy="6858004"/>
            <a:chOff x="0" y="-4"/>
            <a:chExt cx="12188826" cy="685800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2F285D2-B641-461F-87F0-20A9C65B2EF7}"/>
                </a:ext>
              </a:extLst>
            </p:cNvPr>
            <p:cNvGrpSpPr/>
            <p:nvPr/>
          </p:nvGrpSpPr>
          <p:grpSpPr bwMode="gray">
            <a:xfrm>
              <a:off x="609441" y="1600198"/>
              <a:ext cx="10055941" cy="4580469"/>
              <a:chOff x="609441" y="1600198"/>
              <a:chExt cx="10055941" cy="458046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15EE1AC-AAA1-4CAF-886B-474B1A0C95C4}"/>
                  </a:ext>
                </a:extLst>
              </p:cNvPr>
              <p:cNvSpPr/>
              <p:nvPr/>
            </p:nvSpPr>
            <p:spPr bwMode="gray">
              <a:xfrm>
                <a:off x="609441" y="1600199"/>
                <a:ext cx="914203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037B7F2-249C-4DB7-A4FF-AD7E08892A0F}"/>
                  </a:ext>
                </a:extLst>
              </p:cNvPr>
              <p:cNvSpPr/>
              <p:nvPr/>
            </p:nvSpPr>
            <p:spPr bwMode="gray">
              <a:xfrm>
                <a:off x="2436448" y="1600198"/>
                <a:ext cx="915282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B02FE08-2379-4E6C-AE27-D7D2ECAB18B8}"/>
                  </a:ext>
                </a:extLst>
              </p:cNvPr>
              <p:cNvSpPr/>
              <p:nvPr/>
            </p:nvSpPr>
            <p:spPr bwMode="gray">
              <a:xfrm>
                <a:off x="4263453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7C17E9A-3B70-4668-8EAE-9C7D73BACCA1}"/>
                  </a:ext>
                </a:extLst>
              </p:cNvPr>
              <p:cNvSpPr/>
              <p:nvPr/>
            </p:nvSpPr>
            <p:spPr bwMode="gray">
              <a:xfrm>
                <a:off x="6090459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02751E5-34AD-4357-BC67-2269F668FD57}"/>
                  </a:ext>
                </a:extLst>
              </p:cNvPr>
              <p:cNvSpPr/>
              <p:nvPr/>
            </p:nvSpPr>
            <p:spPr bwMode="gray">
              <a:xfrm>
                <a:off x="7921943" y="1600198"/>
                <a:ext cx="916431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52A85DA-B39F-40AB-B423-9F7CCB3D0D63}"/>
                  </a:ext>
                </a:extLst>
              </p:cNvPr>
              <p:cNvSpPr/>
              <p:nvPr/>
            </p:nvSpPr>
            <p:spPr bwMode="gray">
              <a:xfrm>
                <a:off x="9750028" y="1600198"/>
                <a:ext cx="915354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5C1459D-4F6E-4671-8566-3143311EA541}"/>
                </a:ext>
              </a:extLst>
            </p:cNvPr>
            <p:cNvGrpSpPr/>
            <p:nvPr userDrawn="1"/>
          </p:nvGrpSpPr>
          <p:grpSpPr bwMode="gray">
            <a:xfrm>
              <a:off x="0" y="-4"/>
              <a:ext cx="12188826" cy="6858004"/>
              <a:chOff x="0" y="-4"/>
              <a:chExt cx="12188826" cy="6858004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15AFD00-19E3-4F92-9570-1F3E8AEC3EC4}"/>
                  </a:ext>
                </a:extLst>
              </p:cNvPr>
              <p:cNvGrpSpPr/>
              <p:nvPr>
                <p:custDataLst>
                  <p:tags r:id="rId1"/>
                </p:custDataLst>
              </p:nvPr>
            </p:nvGrpSpPr>
            <p:grpSpPr bwMode="gray">
              <a:xfrm>
                <a:off x="0" y="-4"/>
                <a:ext cx="12188826" cy="6858004"/>
                <a:chOff x="0" y="1"/>
                <a:chExt cx="12188826" cy="6858004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56B51E9A-9BC0-4A23-95C7-9E14C94FDF8A}"/>
                    </a:ext>
                  </a:extLst>
                </p:cNvPr>
                <p:cNvGrpSpPr/>
                <p:nvPr/>
              </p:nvGrpSpPr>
              <p:grpSpPr bwMode="gray">
                <a:xfrm>
                  <a:off x="609601" y="2684"/>
                  <a:ext cx="10962504" cy="6855315"/>
                  <a:chOff x="0" y="0"/>
                  <a:chExt cx="10962504" cy="6858000"/>
                </a:xfrm>
              </p:grpSpPr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5B6B4CFD-041A-4081-89A4-C2B194E6465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C63B978F-4215-434A-A0BE-E77776CE37B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09EEB78C-3DA9-4AD7-BFB1-207EDE403F9D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37106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F062D7CE-4A4A-4C41-833F-B30B3E74AEA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82808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9C628EF-969E-4429-A992-9AD0AFECF81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28510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8C7BD383-0D5C-4E3A-99F7-4DC5A51DF94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74212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FAA2EE63-4F24-4A26-9268-D15D92D5B06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19914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F64BB08D-864A-44D4-88F6-679DBAE518B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65617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9FA3F8A1-60DA-47E1-92DD-967475B2DF5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11319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4DECF40D-CC60-45F8-B236-F9FAC1F3E8C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623BAEC6-A3C2-4892-9093-BD8EA8A7E0F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02723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D4E16FB9-EDCA-4CA6-9212-0AEBFCE175D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48425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F3AE637F-804F-4244-9AA9-FF4A629A143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94127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5EFB8414-3949-428A-B700-7C38A44425B2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39829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BA61D1AB-B7D2-4169-B38F-56371D50E1DA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85532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D00C4593-A442-4B6C-8E9D-80BFEB1746D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31234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95B5E413-FAFF-430F-B105-4D122D50AEE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76936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2B845328-662D-4D12-A209-6A0B1E78DF14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22638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2AC19B5D-D919-4A48-953C-03994329E19B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2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AC81C8DC-CB2F-445A-8F7B-5A864393B553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68340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F3CD9F68-6C35-4B43-B8E1-1ABF75D8D58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59744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BBBCE95B-721C-44A5-8B94-8F0E42FF53F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05447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3B934F61-1ED7-4209-A1E3-04C68085B10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51149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8F636E46-095E-439D-B78B-EBC72DB23290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61497272-E949-488B-B9F6-FD10BA6526B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96250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B645DFBA-090A-4E89-BFE2-570C1D04D7A5}"/>
                    </a:ext>
                  </a:extLst>
                </p:cNvPr>
                <p:cNvGrpSpPr/>
                <p:nvPr/>
              </p:nvGrpSpPr>
              <p:grpSpPr bwMode="gray">
                <a:xfrm>
                  <a:off x="0" y="1"/>
                  <a:ext cx="12188826" cy="6858004"/>
                  <a:chOff x="0" y="1"/>
                  <a:chExt cx="12188826" cy="6858004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E34689D4-9BAE-40BF-B953-E1A0CA4F5C15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60944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674A3364-6F4C-4749-A110-B336801330E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690EC6B6-039D-4549-B1B1-8FF8A3FC2F6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1800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155F4FAC-9412-45E9-99EC-FDC351D60453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1202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5A0C0A33-67B3-48C9-9B83-C39DFDEF5E0A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6630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A87FF284-D960-4A05-8053-9886608C6599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2058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6BA61019-342C-4EDD-97C6-EDA59774644E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748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234785CB-17D0-49DD-8DC9-3C93626DC77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2914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425DB222-E3A0-48A3-BBD5-FD2616577D2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8342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C433E4E5-A945-4652-B574-37C6580344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H="1">
                    <a:off x="1" y="5717376"/>
                    <a:ext cx="12188825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352A597B-2B35-4BD4-B07E-D8CEF25A597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76359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9351C336-9D65-42C9-A33F-6971E6322E4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CAD9518-36D4-43F7-839D-D8FE389DF1F1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9514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55575B3F-2A8B-4175-B6A5-D60652B87ED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8625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1CCC90FC-8476-4A2A-8DF1-ECAB053A24F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30638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DFB03C8E-4661-465A-B25F-147D497525A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034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88C8E030-5491-4C40-9E10-B197BD5CD587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5774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E0EBA261-0409-41DC-98E2-4BF8173333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rot="5400000">
                    <a:off x="6094413" y="-4494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19DAC7-36FB-491E-A6EB-B78E57CAECBF}"/>
                  </a:ext>
                </a:extLst>
              </p:cNvPr>
              <p:cNvSpPr txBox="1"/>
              <p:nvPr userDrawn="1"/>
            </p:nvSpPr>
            <p:spPr bwMode="gray">
              <a:xfrm>
                <a:off x="592866" y="5723466"/>
                <a:ext cx="7329077" cy="474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/>
                  <a:t>Footnote: Lorem ipsum dolor sit amet, consectetur adipiscing elit. Maecenas dui magna, sagittis at feugiat eget, viverra eu libero. Vestibulum a justo mi. Etiam blandit tempus odio. Fusce orci lectus, tincidunt eget hendrerit quis, blandit non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5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535B2D-9361-4E88-8BBD-C6E1EB066B37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89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ED08D-D489-4C23-BFE9-9C4A6A94C4DA}"/>
              </a:ext>
            </a:extLst>
          </p:cNvPr>
          <p:cNvSpPr txBox="1"/>
          <p:nvPr userDrawn="1"/>
        </p:nvSpPr>
        <p:spPr>
          <a:xfrm>
            <a:off x="606392" y="721895"/>
            <a:ext cx="10876547" cy="48800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DO NOT USE </a:t>
            </a:r>
          </a:p>
          <a:p>
            <a:pPr algn="ctr">
              <a:lnSpc>
                <a:spcPct val="90000"/>
              </a:lnSpc>
            </a:pPr>
            <a:endParaRPr lang="en-US" sz="5400" spc="3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ALL LAYOUTS PAST THIS ARE NOT PART OF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2440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70788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0000">
                <a:srgbClr val="7F35AB"/>
              </a:gs>
              <a:gs pos="95000">
                <a:schemeClr val="bg1"/>
              </a:gs>
              <a:gs pos="74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F4685D-9D09-447C-9352-68EBB79D3FB6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64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Pl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B9CF672-C886-4A4A-B8C7-6054BDA7C6F8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79CBF5F-64CA-43B4-BB06-18EC3F20B58A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>
                  <a:alpha val="57000"/>
                </a:srgbClr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8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8450DCA-9700-4C93-9CAA-A9FF31B0A6A3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16E6-5A1F-46F7-8642-A7F025A5B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73520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6C86-F823-4766-9B10-773EDC5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735203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95A3-96FB-4E80-91AF-4225D266C57B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85A9D7-B248-4F26-9897-A1C7A54FAF8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3813DC77-8C0C-44B4-AE3B-61F5A80140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D7DC1A2-819A-4366-8BE9-387CC00090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373EF47-4DA1-4EF4-AE4F-54BCB38FC2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BC15050-D5E4-4FBD-806D-1CEC1AF606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53BA047-B60F-46CD-AFCB-49101F4D7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5E07D7E-E36B-4549-9FB3-3BA1E22594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352F97F-F3A2-4B3E-9917-55B62713FD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0A2C43B-3928-4C21-81F0-0AA332C8F322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92814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56" r:id="rId19"/>
    <p:sldLayoutId id="2147483957" r:id="rId20"/>
    <p:sldLayoutId id="2147483958" r:id="rId21"/>
    <p:sldLayoutId id="2147483959" r:id="rId22"/>
    <p:sldLayoutId id="2147483960" r:id="rId23"/>
    <p:sldLayoutId id="2147483961" r:id="rId24"/>
    <p:sldLayoutId id="2147483962" r:id="rId25"/>
    <p:sldLayoutId id="2147483963" r:id="rId26"/>
    <p:sldLayoutId id="2147483964" r:id="rId27"/>
    <p:sldLayoutId id="2147483965" r:id="rId28"/>
    <p:sldLayoutId id="2147483966" r:id="rId29"/>
    <p:sldLayoutId id="2147483967" r:id="rId30"/>
    <p:sldLayoutId id="2147483968" r:id="rId31"/>
    <p:sldLayoutId id="2147483969" r:id="rId32"/>
    <p:sldLayoutId id="2147483970" r:id="rId33"/>
    <p:sldLayoutId id="2147483971" r:id="rId34"/>
    <p:sldLayoutId id="2147483972" r:id="rId35"/>
    <p:sldLayoutId id="2147483973" r:id="rId36"/>
    <p:sldLayoutId id="2147483974" r:id="rId37"/>
    <p:sldLayoutId id="2147483975" r:id="rId38"/>
    <p:sldLayoutId id="2147483976" r:id="rId39"/>
    <p:sldLayoutId id="2147483977" r:id="rId40"/>
    <p:sldLayoutId id="2147483978" r:id="rId41"/>
    <p:sldLayoutId id="2147483979" r:id="rId42"/>
    <p:sldLayoutId id="2147483980" r:id="rId43"/>
    <p:sldLayoutId id="2147483981" r:id="rId44"/>
    <p:sldLayoutId id="2147483982" r:id="rId45"/>
    <p:sldLayoutId id="2147483983" r:id="rId46"/>
    <p:sldLayoutId id="2147483984" r:id="rId47"/>
    <p:sldLayoutId id="2147483985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4150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44538" indent="-169863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2"/>
        </a:buClr>
        <a:buSzPct val="90000"/>
        <a:buFont typeface="Camphor Std" panose="020B0504030404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69963" indent="-166688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138113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Camphor Std" panose="020B0504030404020204" pitchFamily="34" charset="0"/>
        <a:buChar char="–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rabi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512763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+mj-lt"/>
        <a:buAutoNum type="alphaLcPeriod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741363" indent="-1666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90000"/>
        <a:buFont typeface="+mj-lt"/>
        <a:buAutoNum type="romanL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84163" indent="-284163" algn="l" defTabSz="914400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lphaU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1">
          <p15:clr>
            <a:srgbClr val="F26B43"/>
          </p15:clr>
        </p15:guide>
        <p15:guide id="19" pos="3263">
          <p15:clr>
            <a:srgbClr val="F26B43"/>
          </p15:clr>
        </p15:guide>
        <p15:guide id="20" pos="2975">
          <p15:clr>
            <a:srgbClr val="F26B43"/>
          </p15:clr>
        </p15:guide>
        <p15:guide id="21" pos="2687">
          <p15:clr>
            <a:srgbClr val="F26B43"/>
          </p15:clr>
        </p15:guide>
        <p15:guide id="22" pos="2399">
          <p15:clr>
            <a:srgbClr val="F26B43"/>
          </p15:clr>
        </p15:guide>
        <p15:guide id="23" pos="2111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7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7">
          <p15:clr>
            <a:srgbClr val="F26B43"/>
          </p15:clr>
        </p15:guide>
        <p15:guide id="31" pos="4415">
          <p15:clr>
            <a:srgbClr val="F26B43"/>
          </p15:clr>
        </p15:guide>
        <p15:guide id="32" pos="4703">
          <p15:clr>
            <a:srgbClr val="F26B43"/>
          </p15:clr>
        </p15:guide>
        <p15:guide id="33" pos="4991">
          <p15:clr>
            <a:srgbClr val="F26B43"/>
          </p15:clr>
        </p15:guide>
        <p15:guide id="34" pos="5279">
          <p15:clr>
            <a:srgbClr val="F26B43"/>
          </p15:clr>
        </p15:guide>
        <p15:guide id="35" pos="5567">
          <p15:clr>
            <a:srgbClr val="F26B43"/>
          </p15:clr>
        </p15:guide>
        <p15:guide id="36" pos="5855">
          <p15:clr>
            <a:srgbClr val="F26B43"/>
          </p15:clr>
        </p15:guide>
        <p15:guide id="37" pos="6143">
          <p15:clr>
            <a:srgbClr val="F26B43"/>
          </p15:clr>
        </p15:guide>
        <p15:guide id="38" pos="6431">
          <p15:clr>
            <a:srgbClr val="F26B43"/>
          </p15:clr>
        </p15:guide>
        <p15:guide id="39" pos="6719">
          <p15:clr>
            <a:srgbClr val="F26B43"/>
          </p15:clr>
        </p15:guide>
        <p15:guide id="40" pos="7007">
          <p15:clr>
            <a:srgbClr val="F26B43"/>
          </p15:clr>
        </p15:guide>
        <p15:guide id="41" pos="7295">
          <p15:clr>
            <a:srgbClr val="F26B43"/>
          </p15:clr>
        </p15:guide>
        <p15:guide id="42" pos="7678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3E6B538-C9B5-40D8-856B-D8A038BC5D32}"/>
              </a:ext>
            </a:extLst>
          </p:cNvPr>
          <p:cNvSpPr/>
          <p:nvPr/>
        </p:nvSpPr>
        <p:spPr>
          <a:xfrm>
            <a:off x="4070921" y="1845911"/>
            <a:ext cx="7727315" cy="32210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Google Shape;1566;p53">
            <a:extLst>
              <a:ext uri="{FF2B5EF4-FFF2-40B4-BE49-F238E27FC236}">
                <a16:creationId xmlns:a16="http://schemas.microsoft.com/office/drawing/2014/main" id="{00864190-DF0D-4812-B9D9-9596D5B8BA2D}"/>
              </a:ext>
            </a:extLst>
          </p:cNvPr>
          <p:cNvSpPr/>
          <p:nvPr/>
        </p:nvSpPr>
        <p:spPr>
          <a:xfrm>
            <a:off x="5167789" y="2949471"/>
            <a:ext cx="6525284" cy="2060276"/>
          </a:xfrm>
          <a:prstGeom prst="rect">
            <a:avLst/>
          </a:prstGeom>
          <a:solidFill>
            <a:schemeClr val="accent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/>
          </a:p>
        </p:txBody>
      </p:sp>
      <p:sp>
        <p:nvSpPr>
          <p:cNvPr id="13" name="Google Shape;1560;p53">
            <a:extLst>
              <a:ext uri="{FF2B5EF4-FFF2-40B4-BE49-F238E27FC236}">
                <a16:creationId xmlns:a16="http://schemas.microsoft.com/office/drawing/2014/main" id="{291548D4-5596-43FE-9BDB-0086BE3F87AF}"/>
              </a:ext>
            </a:extLst>
          </p:cNvPr>
          <p:cNvSpPr txBox="1">
            <a:spLocks/>
          </p:cNvSpPr>
          <p:nvPr/>
        </p:nvSpPr>
        <p:spPr>
          <a:xfrm>
            <a:off x="579809" y="1799538"/>
            <a:ext cx="3062882" cy="170723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accent4"/>
                </a:solidFill>
              </a:rPr>
              <a:t>THE JOURNEY</a:t>
            </a:r>
            <a:br>
              <a:rPr lang="en-US" sz="1800"/>
            </a:br>
            <a:br>
              <a:rPr lang="en-US" sz="1800"/>
            </a:br>
            <a:r>
              <a:rPr lang="en-US" sz="2400"/>
              <a:t>Climbing the Project Tower Towards Digital Business</a:t>
            </a:r>
            <a:endParaRPr lang="en-US" sz="2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516BCE-9E8C-4711-829C-88DB23E0BFC8}"/>
              </a:ext>
            </a:extLst>
          </p:cNvPr>
          <p:cNvGrpSpPr/>
          <p:nvPr/>
        </p:nvGrpSpPr>
        <p:grpSpPr>
          <a:xfrm>
            <a:off x="4206833" y="4152165"/>
            <a:ext cx="837021" cy="914777"/>
            <a:chOff x="1292225" y="2703513"/>
            <a:chExt cx="2324100" cy="2540000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0DACA0F-369E-4870-9258-0F0903FDC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2703513"/>
              <a:ext cx="2324100" cy="2522538"/>
            </a:xfrm>
            <a:custGeom>
              <a:avLst/>
              <a:gdLst>
                <a:gd name="T0" fmla="*/ 1464 w 1464"/>
                <a:gd name="T1" fmla="*/ 1589 h 1589"/>
                <a:gd name="T2" fmla="*/ 236 w 1464"/>
                <a:gd name="T3" fmla="*/ 1589 h 1589"/>
                <a:gd name="T4" fmla="*/ 0 w 1464"/>
                <a:gd name="T5" fmla="*/ 1589 h 1589"/>
                <a:gd name="T6" fmla="*/ 0 w 1464"/>
                <a:gd name="T7" fmla="*/ 0 h 1589"/>
                <a:gd name="T8" fmla="*/ 1464 w 1464"/>
                <a:gd name="T9" fmla="*/ 0 h 1589"/>
                <a:gd name="T10" fmla="*/ 1464 w 1464"/>
                <a:gd name="T11" fmla="*/ 1589 h 1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4" h="1589">
                  <a:moveTo>
                    <a:pt x="1464" y="1589"/>
                  </a:moveTo>
                  <a:lnTo>
                    <a:pt x="236" y="1589"/>
                  </a:lnTo>
                  <a:lnTo>
                    <a:pt x="0" y="1589"/>
                  </a:lnTo>
                  <a:lnTo>
                    <a:pt x="0" y="0"/>
                  </a:lnTo>
                  <a:lnTo>
                    <a:pt x="1464" y="0"/>
                  </a:lnTo>
                  <a:lnTo>
                    <a:pt x="1464" y="1589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D7B19211-7725-481E-A9A5-71343BE81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613" y="3222625"/>
              <a:ext cx="1462088" cy="2020888"/>
            </a:xfrm>
            <a:custGeom>
              <a:avLst/>
              <a:gdLst>
                <a:gd name="T0" fmla="*/ 0 w 921"/>
                <a:gd name="T1" fmla="*/ 1262 h 1273"/>
                <a:gd name="T2" fmla="*/ 0 w 921"/>
                <a:gd name="T3" fmla="*/ 0 h 1273"/>
                <a:gd name="T4" fmla="*/ 921 w 921"/>
                <a:gd name="T5" fmla="*/ 0 h 1273"/>
                <a:gd name="T6" fmla="*/ 921 w 921"/>
                <a:gd name="T7" fmla="*/ 1273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1" h="1273">
                  <a:moveTo>
                    <a:pt x="0" y="1262"/>
                  </a:moveTo>
                  <a:lnTo>
                    <a:pt x="0" y="0"/>
                  </a:lnTo>
                  <a:lnTo>
                    <a:pt x="921" y="0"/>
                  </a:lnTo>
                  <a:lnTo>
                    <a:pt x="921" y="1273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7">
              <a:extLst>
                <a:ext uri="{FF2B5EF4-FFF2-40B4-BE49-F238E27FC236}">
                  <a16:creationId xmlns:a16="http://schemas.microsoft.com/office/drawing/2014/main" id="{28994358-67FD-4422-B0FD-4F3A107783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450" y="3222625"/>
              <a:ext cx="0" cy="202088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EEE04263-6306-4625-B2EB-2ED47622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763" y="3971925"/>
              <a:ext cx="212725" cy="119063"/>
            </a:xfrm>
            <a:custGeom>
              <a:avLst/>
              <a:gdLst>
                <a:gd name="T0" fmla="*/ 0 w 134"/>
                <a:gd name="T1" fmla="*/ 75 h 75"/>
                <a:gd name="T2" fmla="*/ 35 w 134"/>
                <a:gd name="T3" fmla="*/ 37 h 75"/>
                <a:gd name="T4" fmla="*/ 67 w 134"/>
                <a:gd name="T5" fmla="*/ 0 h 75"/>
                <a:gd name="T6" fmla="*/ 99 w 134"/>
                <a:gd name="T7" fmla="*/ 37 h 75"/>
                <a:gd name="T8" fmla="*/ 134 w 134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75">
                  <a:moveTo>
                    <a:pt x="0" y="75"/>
                  </a:moveTo>
                  <a:lnTo>
                    <a:pt x="35" y="37"/>
                  </a:lnTo>
                  <a:lnTo>
                    <a:pt x="67" y="0"/>
                  </a:lnTo>
                  <a:lnTo>
                    <a:pt x="99" y="37"/>
                  </a:lnTo>
                  <a:lnTo>
                    <a:pt x="134" y="75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126DE675-92CE-4117-BE28-84A3CAABA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763" y="4187825"/>
              <a:ext cx="212725" cy="119063"/>
            </a:xfrm>
            <a:custGeom>
              <a:avLst/>
              <a:gdLst>
                <a:gd name="T0" fmla="*/ 134 w 134"/>
                <a:gd name="T1" fmla="*/ 0 h 75"/>
                <a:gd name="T2" fmla="*/ 99 w 134"/>
                <a:gd name="T3" fmla="*/ 38 h 75"/>
                <a:gd name="T4" fmla="*/ 67 w 134"/>
                <a:gd name="T5" fmla="*/ 75 h 75"/>
                <a:gd name="T6" fmla="*/ 35 w 134"/>
                <a:gd name="T7" fmla="*/ 38 h 75"/>
                <a:gd name="T8" fmla="*/ 0 w 134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75">
                  <a:moveTo>
                    <a:pt x="134" y="0"/>
                  </a:moveTo>
                  <a:lnTo>
                    <a:pt x="99" y="38"/>
                  </a:lnTo>
                  <a:lnTo>
                    <a:pt x="67" y="75"/>
                  </a:lnTo>
                  <a:lnTo>
                    <a:pt x="35" y="38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9BDCB64E-EB7F-4919-A222-64565AE12C0B}"/>
              </a:ext>
            </a:extLst>
          </p:cNvPr>
          <p:cNvSpPr>
            <a:spLocks/>
          </p:cNvSpPr>
          <p:nvPr/>
        </p:nvSpPr>
        <p:spPr bwMode="auto">
          <a:xfrm>
            <a:off x="4070921" y="1429354"/>
            <a:ext cx="7727315" cy="416557"/>
          </a:xfrm>
          <a:custGeom>
            <a:avLst/>
            <a:gdLst>
              <a:gd name="T0" fmla="*/ 5830 w 6066"/>
              <a:gd name="T1" fmla="*/ 78 h 327"/>
              <a:gd name="T2" fmla="*/ 5830 w 6066"/>
              <a:gd name="T3" fmla="*/ 0 h 327"/>
              <a:gd name="T4" fmla="*/ 5434 w 6066"/>
              <a:gd name="T5" fmla="*/ 0 h 327"/>
              <a:gd name="T6" fmla="*/ 5434 w 6066"/>
              <a:gd name="T7" fmla="*/ 78 h 327"/>
              <a:gd name="T8" fmla="*/ 5255 w 6066"/>
              <a:gd name="T9" fmla="*/ 78 h 327"/>
              <a:gd name="T10" fmla="*/ 5255 w 6066"/>
              <a:gd name="T11" fmla="*/ 0 h 327"/>
              <a:gd name="T12" fmla="*/ 4856 w 6066"/>
              <a:gd name="T13" fmla="*/ 0 h 327"/>
              <a:gd name="T14" fmla="*/ 4856 w 6066"/>
              <a:gd name="T15" fmla="*/ 78 h 327"/>
              <a:gd name="T16" fmla="*/ 4677 w 6066"/>
              <a:gd name="T17" fmla="*/ 78 h 327"/>
              <a:gd name="T18" fmla="*/ 4677 w 6066"/>
              <a:gd name="T19" fmla="*/ 0 h 327"/>
              <a:gd name="T20" fmla="*/ 4278 w 6066"/>
              <a:gd name="T21" fmla="*/ 0 h 327"/>
              <a:gd name="T22" fmla="*/ 4278 w 6066"/>
              <a:gd name="T23" fmla="*/ 78 h 327"/>
              <a:gd name="T24" fmla="*/ 4098 w 6066"/>
              <a:gd name="T25" fmla="*/ 78 h 327"/>
              <a:gd name="T26" fmla="*/ 4098 w 6066"/>
              <a:gd name="T27" fmla="*/ 0 h 327"/>
              <a:gd name="T28" fmla="*/ 3702 w 6066"/>
              <a:gd name="T29" fmla="*/ 0 h 327"/>
              <a:gd name="T30" fmla="*/ 3702 w 6066"/>
              <a:gd name="T31" fmla="*/ 78 h 327"/>
              <a:gd name="T32" fmla="*/ 3520 w 6066"/>
              <a:gd name="T33" fmla="*/ 78 h 327"/>
              <a:gd name="T34" fmla="*/ 3520 w 6066"/>
              <a:gd name="T35" fmla="*/ 0 h 327"/>
              <a:gd name="T36" fmla="*/ 3124 w 6066"/>
              <a:gd name="T37" fmla="*/ 0 h 327"/>
              <a:gd name="T38" fmla="*/ 3124 w 6066"/>
              <a:gd name="T39" fmla="*/ 78 h 327"/>
              <a:gd name="T40" fmla="*/ 2942 w 6066"/>
              <a:gd name="T41" fmla="*/ 78 h 327"/>
              <a:gd name="T42" fmla="*/ 2942 w 6066"/>
              <a:gd name="T43" fmla="*/ 0 h 327"/>
              <a:gd name="T44" fmla="*/ 2546 w 6066"/>
              <a:gd name="T45" fmla="*/ 0 h 327"/>
              <a:gd name="T46" fmla="*/ 2546 w 6066"/>
              <a:gd name="T47" fmla="*/ 78 h 327"/>
              <a:gd name="T48" fmla="*/ 2364 w 6066"/>
              <a:gd name="T49" fmla="*/ 78 h 327"/>
              <a:gd name="T50" fmla="*/ 2364 w 6066"/>
              <a:gd name="T51" fmla="*/ 0 h 327"/>
              <a:gd name="T52" fmla="*/ 1968 w 6066"/>
              <a:gd name="T53" fmla="*/ 0 h 327"/>
              <a:gd name="T54" fmla="*/ 1968 w 6066"/>
              <a:gd name="T55" fmla="*/ 78 h 327"/>
              <a:gd name="T56" fmla="*/ 1788 w 6066"/>
              <a:gd name="T57" fmla="*/ 78 h 327"/>
              <a:gd name="T58" fmla="*/ 1788 w 6066"/>
              <a:gd name="T59" fmla="*/ 0 h 327"/>
              <a:gd name="T60" fmla="*/ 1389 w 6066"/>
              <a:gd name="T61" fmla="*/ 0 h 327"/>
              <a:gd name="T62" fmla="*/ 1389 w 6066"/>
              <a:gd name="T63" fmla="*/ 78 h 327"/>
              <a:gd name="T64" fmla="*/ 1210 w 6066"/>
              <a:gd name="T65" fmla="*/ 78 h 327"/>
              <a:gd name="T66" fmla="*/ 1210 w 6066"/>
              <a:gd name="T67" fmla="*/ 0 h 327"/>
              <a:gd name="T68" fmla="*/ 811 w 6066"/>
              <a:gd name="T69" fmla="*/ 0 h 327"/>
              <a:gd name="T70" fmla="*/ 811 w 6066"/>
              <a:gd name="T71" fmla="*/ 78 h 327"/>
              <a:gd name="T72" fmla="*/ 632 w 6066"/>
              <a:gd name="T73" fmla="*/ 78 h 327"/>
              <a:gd name="T74" fmla="*/ 632 w 6066"/>
              <a:gd name="T75" fmla="*/ 0 h 327"/>
              <a:gd name="T76" fmla="*/ 236 w 6066"/>
              <a:gd name="T77" fmla="*/ 0 h 327"/>
              <a:gd name="T78" fmla="*/ 236 w 6066"/>
              <a:gd name="T79" fmla="*/ 78 h 327"/>
              <a:gd name="T80" fmla="*/ 0 w 6066"/>
              <a:gd name="T81" fmla="*/ 78 h 327"/>
              <a:gd name="T82" fmla="*/ 0 w 6066"/>
              <a:gd name="T83" fmla="*/ 327 h 327"/>
              <a:gd name="T84" fmla="*/ 6066 w 6066"/>
              <a:gd name="T85" fmla="*/ 327 h 327"/>
              <a:gd name="T86" fmla="*/ 6066 w 6066"/>
              <a:gd name="T87" fmla="*/ 78 h 327"/>
              <a:gd name="T88" fmla="*/ 5830 w 6066"/>
              <a:gd name="T89" fmla="*/ 78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066" h="327">
                <a:moveTo>
                  <a:pt x="5830" y="78"/>
                </a:moveTo>
                <a:lnTo>
                  <a:pt x="5830" y="0"/>
                </a:lnTo>
                <a:lnTo>
                  <a:pt x="5434" y="0"/>
                </a:lnTo>
                <a:lnTo>
                  <a:pt x="5434" y="78"/>
                </a:lnTo>
                <a:lnTo>
                  <a:pt x="5255" y="78"/>
                </a:lnTo>
                <a:lnTo>
                  <a:pt x="5255" y="0"/>
                </a:lnTo>
                <a:lnTo>
                  <a:pt x="4856" y="0"/>
                </a:lnTo>
                <a:lnTo>
                  <a:pt x="4856" y="78"/>
                </a:lnTo>
                <a:lnTo>
                  <a:pt x="4677" y="78"/>
                </a:lnTo>
                <a:lnTo>
                  <a:pt x="4677" y="0"/>
                </a:lnTo>
                <a:lnTo>
                  <a:pt x="4278" y="0"/>
                </a:lnTo>
                <a:lnTo>
                  <a:pt x="4278" y="78"/>
                </a:lnTo>
                <a:lnTo>
                  <a:pt x="4098" y="78"/>
                </a:lnTo>
                <a:lnTo>
                  <a:pt x="4098" y="0"/>
                </a:lnTo>
                <a:lnTo>
                  <a:pt x="3702" y="0"/>
                </a:lnTo>
                <a:lnTo>
                  <a:pt x="3702" y="78"/>
                </a:lnTo>
                <a:lnTo>
                  <a:pt x="3520" y="78"/>
                </a:lnTo>
                <a:lnTo>
                  <a:pt x="3520" y="0"/>
                </a:lnTo>
                <a:lnTo>
                  <a:pt x="3124" y="0"/>
                </a:lnTo>
                <a:lnTo>
                  <a:pt x="3124" y="78"/>
                </a:lnTo>
                <a:lnTo>
                  <a:pt x="2942" y="78"/>
                </a:lnTo>
                <a:lnTo>
                  <a:pt x="2942" y="0"/>
                </a:lnTo>
                <a:lnTo>
                  <a:pt x="2546" y="0"/>
                </a:lnTo>
                <a:lnTo>
                  <a:pt x="2546" y="78"/>
                </a:lnTo>
                <a:lnTo>
                  <a:pt x="2364" y="78"/>
                </a:lnTo>
                <a:lnTo>
                  <a:pt x="2364" y="0"/>
                </a:lnTo>
                <a:lnTo>
                  <a:pt x="1968" y="0"/>
                </a:lnTo>
                <a:lnTo>
                  <a:pt x="1968" y="78"/>
                </a:lnTo>
                <a:lnTo>
                  <a:pt x="1788" y="78"/>
                </a:lnTo>
                <a:lnTo>
                  <a:pt x="1788" y="0"/>
                </a:lnTo>
                <a:lnTo>
                  <a:pt x="1389" y="0"/>
                </a:lnTo>
                <a:lnTo>
                  <a:pt x="1389" y="78"/>
                </a:lnTo>
                <a:lnTo>
                  <a:pt x="1210" y="78"/>
                </a:lnTo>
                <a:lnTo>
                  <a:pt x="1210" y="0"/>
                </a:lnTo>
                <a:lnTo>
                  <a:pt x="811" y="0"/>
                </a:lnTo>
                <a:lnTo>
                  <a:pt x="811" y="78"/>
                </a:lnTo>
                <a:lnTo>
                  <a:pt x="632" y="78"/>
                </a:lnTo>
                <a:lnTo>
                  <a:pt x="632" y="0"/>
                </a:lnTo>
                <a:lnTo>
                  <a:pt x="236" y="0"/>
                </a:lnTo>
                <a:lnTo>
                  <a:pt x="236" y="78"/>
                </a:lnTo>
                <a:lnTo>
                  <a:pt x="0" y="78"/>
                </a:lnTo>
                <a:lnTo>
                  <a:pt x="0" y="327"/>
                </a:lnTo>
                <a:lnTo>
                  <a:pt x="6066" y="327"/>
                </a:lnTo>
                <a:lnTo>
                  <a:pt x="6066" y="78"/>
                </a:lnTo>
                <a:lnTo>
                  <a:pt x="5830" y="78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Google Shape;1568;p53">
            <a:extLst>
              <a:ext uri="{FF2B5EF4-FFF2-40B4-BE49-F238E27FC236}">
                <a16:creationId xmlns:a16="http://schemas.microsoft.com/office/drawing/2014/main" id="{9BCA0BF4-499A-47E1-9DEA-9BF39FEDE6AC}"/>
              </a:ext>
            </a:extLst>
          </p:cNvPr>
          <p:cNvSpPr/>
          <p:nvPr/>
        </p:nvSpPr>
        <p:spPr>
          <a:xfrm>
            <a:off x="5167790" y="1918499"/>
            <a:ext cx="6525284" cy="1022311"/>
          </a:xfrm>
          <a:prstGeom prst="rect">
            <a:avLst/>
          </a:prstGeom>
          <a:solidFill>
            <a:schemeClr val="accent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CAFA96-A875-4C5E-AC97-52B1AB914E40}"/>
              </a:ext>
            </a:extLst>
          </p:cNvPr>
          <p:cNvSpPr/>
          <p:nvPr/>
        </p:nvSpPr>
        <p:spPr>
          <a:xfrm>
            <a:off x="7107088" y="2311249"/>
            <a:ext cx="2625416" cy="256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en-US" sz="1200" b="1" dirty="0">
                <a:solidFill>
                  <a:schemeClr val="lt1"/>
                </a:solidFill>
              </a:rPr>
              <a:t>DIGITAL WORKSPACE</a:t>
            </a:r>
          </a:p>
        </p:txBody>
      </p:sp>
    </p:spTree>
    <p:extLst>
      <p:ext uri="{BB962C8B-B14F-4D97-AF65-F5344CB8AC3E}">
        <p14:creationId xmlns:p14="http://schemas.microsoft.com/office/powerpoint/2010/main" val="417061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3AA010A-2501-4CBF-AECB-42F8DE65A4F5}"/>
              </a:ext>
            </a:extLst>
          </p:cNvPr>
          <p:cNvGrpSpPr/>
          <p:nvPr/>
        </p:nvGrpSpPr>
        <p:grpSpPr>
          <a:xfrm>
            <a:off x="4070921" y="1429354"/>
            <a:ext cx="7727315" cy="3637588"/>
            <a:chOff x="4070921" y="1429354"/>
            <a:chExt cx="7727315" cy="363758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B95CC5-3447-46EB-B209-5C7BA3F87F5C}"/>
                </a:ext>
              </a:extLst>
            </p:cNvPr>
            <p:cNvSpPr/>
            <p:nvPr/>
          </p:nvSpPr>
          <p:spPr>
            <a:xfrm>
              <a:off x="4070921" y="1845911"/>
              <a:ext cx="7727315" cy="32210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677EB0-1C60-402F-9DC2-7499935257C4}"/>
                </a:ext>
              </a:extLst>
            </p:cNvPr>
            <p:cNvGrpSpPr/>
            <p:nvPr/>
          </p:nvGrpSpPr>
          <p:grpSpPr>
            <a:xfrm>
              <a:off x="4206833" y="4152165"/>
              <a:ext cx="837021" cy="914777"/>
              <a:chOff x="1292225" y="2703513"/>
              <a:chExt cx="2324100" cy="2540000"/>
            </a:xfrm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BC5552F2-5994-4C53-AE13-915F71209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2225" y="2703513"/>
                <a:ext cx="2324100" cy="2522538"/>
              </a:xfrm>
              <a:custGeom>
                <a:avLst/>
                <a:gdLst>
                  <a:gd name="T0" fmla="*/ 1464 w 1464"/>
                  <a:gd name="T1" fmla="*/ 1589 h 1589"/>
                  <a:gd name="T2" fmla="*/ 236 w 1464"/>
                  <a:gd name="T3" fmla="*/ 1589 h 1589"/>
                  <a:gd name="T4" fmla="*/ 0 w 1464"/>
                  <a:gd name="T5" fmla="*/ 1589 h 1589"/>
                  <a:gd name="T6" fmla="*/ 0 w 1464"/>
                  <a:gd name="T7" fmla="*/ 0 h 1589"/>
                  <a:gd name="T8" fmla="*/ 1464 w 1464"/>
                  <a:gd name="T9" fmla="*/ 0 h 1589"/>
                  <a:gd name="T10" fmla="*/ 1464 w 1464"/>
                  <a:gd name="T11" fmla="*/ 1589 h 1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4" h="1589">
                    <a:moveTo>
                      <a:pt x="1464" y="1589"/>
                    </a:moveTo>
                    <a:lnTo>
                      <a:pt x="236" y="1589"/>
                    </a:lnTo>
                    <a:lnTo>
                      <a:pt x="0" y="1589"/>
                    </a:lnTo>
                    <a:lnTo>
                      <a:pt x="0" y="0"/>
                    </a:lnTo>
                    <a:lnTo>
                      <a:pt x="1464" y="0"/>
                    </a:lnTo>
                    <a:lnTo>
                      <a:pt x="1464" y="1589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A5BCF475-FA3B-487E-B076-08B25EA40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613" y="3222625"/>
                <a:ext cx="1462088" cy="2020888"/>
              </a:xfrm>
              <a:custGeom>
                <a:avLst/>
                <a:gdLst>
                  <a:gd name="T0" fmla="*/ 0 w 921"/>
                  <a:gd name="T1" fmla="*/ 1262 h 1273"/>
                  <a:gd name="T2" fmla="*/ 0 w 921"/>
                  <a:gd name="T3" fmla="*/ 0 h 1273"/>
                  <a:gd name="T4" fmla="*/ 921 w 921"/>
                  <a:gd name="T5" fmla="*/ 0 h 1273"/>
                  <a:gd name="T6" fmla="*/ 921 w 921"/>
                  <a:gd name="T7" fmla="*/ 1273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1" h="1273">
                    <a:moveTo>
                      <a:pt x="0" y="1262"/>
                    </a:moveTo>
                    <a:lnTo>
                      <a:pt x="0" y="0"/>
                    </a:lnTo>
                    <a:lnTo>
                      <a:pt x="921" y="0"/>
                    </a:lnTo>
                    <a:lnTo>
                      <a:pt x="921" y="127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7">
                <a:extLst>
                  <a:ext uri="{FF2B5EF4-FFF2-40B4-BE49-F238E27FC236}">
                    <a16:creationId xmlns:a16="http://schemas.microsoft.com/office/drawing/2014/main" id="{A389BB70-63D6-491D-8C37-2708B6A28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450" y="3222625"/>
                <a:ext cx="0" cy="2020888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A319D8AE-5165-4731-B198-E12827402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763" y="3971925"/>
                <a:ext cx="212725" cy="119063"/>
              </a:xfrm>
              <a:custGeom>
                <a:avLst/>
                <a:gdLst>
                  <a:gd name="T0" fmla="*/ 0 w 134"/>
                  <a:gd name="T1" fmla="*/ 75 h 75"/>
                  <a:gd name="T2" fmla="*/ 35 w 134"/>
                  <a:gd name="T3" fmla="*/ 37 h 75"/>
                  <a:gd name="T4" fmla="*/ 67 w 134"/>
                  <a:gd name="T5" fmla="*/ 0 h 75"/>
                  <a:gd name="T6" fmla="*/ 99 w 134"/>
                  <a:gd name="T7" fmla="*/ 37 h 75"/>
                  <a:gd name="T8" fmla="*/ 134 w 134"/>
                  <a:gd name="T9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75">
                    <a:moveTo>
                      <a:pt x="0" y="75"/>
                    </a:moveTo>
                    <a:lnTo>
                      <a:pt x="35" y="37"/>
                    </a:lnTo>
                    <a:lnTo>
                      <a:pt x="67" y="0"/>
                    </a:lnTo>
                    <a:lnTo>
                      <a:pt x="99" y="37"/>
                    </a:lnTo>
                    <a:lnTo>
                      <a:pt x="134" y="75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61865C93-1D47-4D34-8B60-6D54842C9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763" y="4187825"/>
                <a:ext cx="212725" cy="119063"/>
              </a:xfrm>
              <a:custGeom>
                <a:avLst/>
                <a:gdLst>
                  <a:gd name="T0" fmla="*/ 134 w 134"/>
                  <a:gd name="T1" fmla="*/ 0 h 75"/>
                  <a:gd name="T2" fmla="*/ 99 w 134"/>
                  <a:gd name="T3" fmla="*/ 38 h 75"/>
                  <a:gd name="T4" fmla="*/ 67 w 134"/>
                  <a:gd name="T5" fmla="*/ 75 h 75"/>
                  <a:gd name="T6" fmla="*/ 35 w 134"/>
                  <a:gd name="T7" fmla="*/ 38 h 75"/>
                  <a:gd name="T8" fmla="*/ 0 w 134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75">
                    <a:moveTo>
                      <a:pt x="134" y="0"/>
                    </a:moveTo>
                    <a:lnTo>
                      <a:pt x="99" y="38"/>
                    </a:lnTo>
                    <a:lnTo>
                      <a:pt x="67" y="75"/>
                    </a:lnTo>
                    <a:lnTo>
                      <a:pt x="35" y="38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AAE4D8A2-7A31-4E71-8BFD-78DEF2880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921" y="1429354"/>
              <a:ext cx="7727315" cy="416557"/>
            </a:xfrm>
            <a:custGeom>
              <a:avLst/>
              <a:gdLst>
                <a:gd name="T0" fmla="*/ 5830 w 6066"/>
                <a:gd name="T1" fmla="*/ 78 h 327"/>
                <a:gd name="T2" fmla="*/ 5830 w 6066"/>
                <a:gd name="T3" fmla="*/ 0 h 327"/>
                <a:gd name="T4" fmla="*/ 5434 w 6066"/>
                <a:gd name="T5" fmla="*/ 0 h 327"/>
                <a:gd name="T6" fmla="*/ 5434 w 6066"/>
                <a:gd name="T7" fmla="*/ 78 h 327"/>
                <a:gd name="T8" fmla="*/ 5255 w 6066"/>
                <a:gd name="T9" fmla="*/ 78 h 327"/>
                <a:gd name="T10" fmla="*/ 5255 w 6066"/>
                <a:gd name="T11" fmla="*/ 0 h 327"/>
                <a:gd name="T12" fmla="*/ 4856 w 6066"/>
                <a:gd name="T13" fmla="*/ 0 h 327"/>
                <a:gd name="T14" fmla="*/ 4856 w 6066"/>
                <a:gd name="T15" fmla="*/ 78 h 327"/>
                <a:gd name="T16" fmla="*/ 4677 w 6066"/>
                <a:gd name="T17" fmla="*/ 78 h 327"/>
                <a:gd name="T18" fmla="*/ 4677 w 6066"/>
                <a:gd name="T19" fmla="*/ 0 h 327"/>
                <a:gd name="T20" fmla="*/ 4278 w 6066"/>
                <a:gd name="T21" fmla="*/ 0 h 327"/>
                <a:gd name="T22" fmla="*/ 4278 w 6066"/>
                <a:gd name="T23" fmla="*/ 78 h 327"/>
                <a:gd name="T24" fmla="*/ 4098 w 6066"/>
                <a:gd name="T25" fmla="*/ 78 h 327"/>
                <a:gd name="T26" fmla="*/ 4098 w 6066"/>
                <a:gd name="T27" fmla="*/ 0 h 327"/>
                <a:gd name="T28" fmla="*/ 3702 w 6066"/>
                <a:gd name="T29" fmla="*/ 0 h 327"/>
                <a:gd name="T30" fmla="*/ 3702 w 6066"/>
                <a:gd name="T31" fmla="*/ 78 h 327"/>
                <a:gd name="T32" fmla="*/ 3520 w 6066"/>
                <a:gd name="T33" fmla="*/ 78 h 327"/>
                <a:gd name="T34" fmla="*/ 3520 w 6066"/>
                <a:gd name="T35" fmla="*/ 0 h 327"/>
                <a:gd name="T36" fmla="*/ 3124 w 6066"/>
                <a:gd name="T37" fmla="*/ 0 h 327"/>
                <a:gd name="T38" fmla="*/ 3124 w 6066"/>
                <a:gd name="T39" fmla="*/ 78 h 327"/>
                <a:gd name="T40" fmla="*/ 2942 w 6066"/>
                <a:gd name="T41" fmla="*/ 78 h 327"/>
                <a:gd name="T42" fmla="*/ 2942 w 6066"/>
                <a:gd name="T43" fmla="*/ 0 h 327"/>
                <a:gd name="T44" fmla="*/ 2546 w 6066"/>
                <a:gd name="T45" fmla="*/ 0 h 327"/>
                <a:gd name="T46" fmla="*/ 2546 w 6066"/>
                <a:gd name="T47" fmla="*/ 78 h 327"/>
                <a:gd name="T48" fmla="*/ 2364 w 6066"/>
                <a:gd name="T49" fmla="*/ 78 h 327"/>
                <a:gd name="T50" fmla="*/ 2364 w 6066"/>
                <a:gd name="T51" fmla="*/ 0 h 327"/>
                <a:gd name="T52" fmla="*/ 1968 w 6066"/>
                <a:gd name="T53" fmla="*/ 0 h 327"/>
                <a:gd name="T54" fmla="*/ 1968 w 6066"/>
                <a:gd name="T55" fmla="*/ 78 h 327"/>
                <a:gd name="T56" fmla="*/ 1788 w 6066"/>
                <a:gd name="T57" fmla="*/ 78 h 327"/>
                <a:gd name="T58" fmla="*/ 1788 w 6066"/>
                <a:gd name="T59" fmla="*/ 0 h 327"/>
                <a:gd name="T60" fmla="*/ 1389 w 6066"/>
                <a:gd name="T61" fmla="*/ 0 h 327"/>
                <a:gd name="T62" fmla="*/ 1389 w 6066"/>
                <a:gd name="T63" fmla="*/ 78 h 327"/>
                <a:gd name="T64" fmla="*/ 1210 w 6066"/>
                <a:gd name="T65" fmla="*/ 78 h 327"/>
                <a:gd name="T66" fmla="*/ 1210 w 6066"/>
                <a:gd name="T67" fmla="*/ 0 h 327"/>
                <a:gd name="T68" fmla="*/ 811 w 6066"/>
                <a:gd name="T69" fmla="*/ 0 h 327"/>
                <a:gd name="T70" fmla="*/ 811 w 6066"/>
                <a:gd name="T71" fmla="*/ 78 h 327"/>
                <a:gd name="T72" fmla="*/ 632 w 6066"/>
                <a:gd name="T73" fmla="*/ 78 h 327"/>
                <a:gd name="T74" fmla="*/ 632 w 6066"/>
                <a:gd name="T75" fmla="*/ 0 h 327"/>
                <a:gd name="T76" fmla="*/ 236 w 6066"/>
                <a:gd name="T77" fmla="*/ 0 h 327"/>
                <a:gd name="T78" fmla="*/ 236 w 6066"/>
                <a:gd name="T79" fmla="*/ 78 h 327"/>
                <a:gd name="T80" fmla="*/ 0 w 6066"/>
                <a:gd name="T81" fmla="*/ 78 h 327"/>
                <a:gd name="T82" fmla="*/ 0 w 6066"/>
                <a:gd name="T83" fmla="*/ 327 h 327"/>
                <a:gd name="T84" fmla="*/ 6066 w 6066"/>
                <a:gd name="T85" fmla="*/ 327 h 327"/>
                <a:gd name="T86" fmla="*/ 6066 w 6066"/>
                <a:gd name="T87" fmla="*/ 78 h 327"/>
                <a:gd name="T88" fmla="*/ 5830 w 6066"/>
                <a:gd name="T89" fmla="*/ 7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66" h="327">
                  <a:moveTo>
                    <a:pt x="5830" y="78"/>
                  </a:moveTo>
                  <a:lnTo>
                    <a:pt x="5830" y="0"/>
                  </a:lnTo>
                  <a:lnTo>
                    <a:pt x="5434" y="0"/>
                  </a:lnTo>
                  <a:lnTo>
                    <a:pt x="5434" y="78"/>
                  </a:lnTo>
                  <a:lnTo>
                    <a:pt x="5255" y="78"/>
                  </a:lnTo>
                  <a:lnTo>
                    <a:pt x="5255" y="0"/>
                  </a:lnTo>
                  <a:lnTo>
                    <a:pt x="4856" y="0"/>
                  </a:lnTo>
                  <a:lnTo>
                    <a:pt x="4856" y="78"/>
                  </a:lnTo>
                  <a:lnTo>
                    <a:pt x="4677" y="78"/>
                  </a:lnTo>
                  <a:lnTo>
                    <a:pt x="4677" y="0"/>
                  </a:lnTo>
                  <a:lnTo>
                    <a:pt x="4278" y="0"/>
                  </a:lnTo>
                  <a:lnTo>
                    <a:pt x="4278" y="78"/>
                  </a:lnTo>
                  <a:lnTo>
                    <a:pt x="4098" y="78"/>
                  </a:lnTo>
                  <a:lnTo>
                    <a:pt x="4098" y="0"/>
                  </a:lnTo>
                  <a:lnTo>
                    <a:pt x="3702" y="0"/>
                  </a:lnTo>
                  <a:lnTo>
                    <a:pt x="3702" y="78"/>
                  </a:lnTo>
                  <a:lnTo>
                    <a:pt x="3520" y="78"/>
                  </a:lnTo>
                  <a:lnTo>
                    <a:pt x="3520" y="0"/>
                  </a:lnTo>
                  <a:lnTo>
                    <a:pt x="3124" y="0"/>
                  </a:lnTo>
                  <a:lnTo>
                    <a:pt x="3124" y="78"/>
                  </a:lnTo>
                  <a:lnTo>
                    <a:pt x="2942" y="78"/>
                  </a:lnTo>
                  <a:lnTo>
                    <a:pt x="2942" y="0"/>
                  </a:lnTo>
                  <a:lnTo>
                    <a:pt x="2546" y="0"/>
                  </a:lnTo>
                  <a:lnTo>
                    <a:pt x="2546" y="78"/>
                  </a:lnTo>
                  <a:lnTo>
                    <a:pt x="2364" y="78"/>
                  </a:lnTo>
                  <a:lnTo>
                    <a:pt x="2364" y="0"/>
                  </a:lnTo>
                  <a:lnTo>
                    <a:pt x="1968" y="0"/>
                  </a:lnTo>
                  <a:lnTo>
                    <a:pt x="1968" y="78"/>
                  </a:lnTo>
                  <a:lnTo>
                    <a:pt x="1788" y="78"/>
                  </a:lnTo>
                  <a:lnTo>
                    <a:pt x="1788" y="0"/>
                  </a:lnTo>
                  <a:lnTo>
                    <a:pt x="1389" y="0"/>
                  </a:lnTo>
                  <a:lnTo>
                    <a:pt x="1389" y="78"/>
                  </a:lnTo>
                  <a:lnTo>
                    <a:pt x="1210" y="78"/>
                  </a:lnTo>
                  <a:lnTo>
                    <a:pt x="1210" y="0"/>
                  </a:lnTo>
                  <a:lnTo>
                    <a:pt x="811" y="0"/>
                  </a:lnTo>
                  <a:lnTo>
                    <a:pt x="811" y="78"/>
                  </a:lnTo>
                  <a:lnTo>
                    <a:pt x="632" y="78"/>
                  </a:lnTo>
                  <a:lnTo>
                    <a:pt x="632" y="0"/>
                  </a:lnTo>
                  <a:lnTo>
                    <a:pt x="236" y="0"/>
                  </a:lnTo>
                  <a:lnTo>
                    <a:pt x="236" y="78"/>
                  </a:lnTo>
                  <a:lnTo>
                    <a:pt x="0" y="78"/>
                  </a:lnTo>
                  <a:lnTo>
                    <a:pt x="0" y="327"/>
                  </a:lnTo>
                  <a:lnTo>
                    <a:pt x="6066" y="327"/>
                  </a:lnTo>
                  <a:lnTo>
                    <a:pt x="6066" y="78"/>
                  </a:lnTo>
                  <a:lnTo>
                    <a:pt x="5830" y="78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FF96D9E-A1BB-4E13-9754-02F3BD72E037}"/>
                </a:ext>
              </a:extLst>
            </p:cNvPr>
            <p:cNvGrpSpPr/>
            <p:nvPr/>
          </p:nvGrpSpPr>
          <p:grpSpPr>
            <a:xfrm>
              <a:off x="5167790" y="3987436"/>
              <a:ext cx="6525284" cy="1022311"/>
              <a:chOff x="2787492" y="4896138"/>
              <a:chExt cx="7141193" cy="1276401"/>
            </a:xfrm>
            <a:solidFill>
              <a:schemeClr val="accent2"/>
            </a:solidFill>
          </p:grpSpPr>
          <p:sp>
            <p:nvSpPr>
              <p:cNvPr id="40" name="Google Shape;1562;p53">
                <a:extLst>
                  <a:ext uri="{FF2B5EF4-FFF2-40B4-BE49-F238E27FC236}">
                    <a16:creationId xmlns:a16="http://schemas.microsoft.com/office/drawing/2014/main" id="{1329B70A-41D1-468A-99BE-FD4CC18E2946}"/>
                  </a:ext>
                </a:extLst>
              </p:cNvPr>
              <p:cNvSpPr/>
              <p:nvPr/>
            </p:nvSpPr>
            <p:spPr>
              <a:xfrm>
                <a:off x="2787492" y="4896138"/>
                <a:ext cx="1773936" cy="1276401"/>
              </a:xfrm>
              <a:prstGeom prst="rect">
                <a:avLst/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Google Shape;1563;p53">
                <a:extLst>
                  <a:ext uri="{FF2B5EF4-FFF2-40B4-BE49-F238E27FC236}">
                    <a16:creationId xmlns:a16="http://schemas.microsoft.com/office/drawing/2014/main" id="{11CD68C8-C5B8-4C2A-B3AD-5F028B9AA4DA}"/>
                  </a:ext>
                </a:extLst>
              </p:cNvPr>
              <p:cNvSpPr/>
              <p:nvPr/>
            </p:nvSpPr>
            <p:spPr>
              <a:xfrm>
                <a:off x="4572512" y="4896138"/>
                <a:ext cx="1773936" cy="1276401"/>
              </a:xfrm>
              <a:prstGeom prst="rect">
                <a:avLst/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Google Shape;1564;p53">
                <a:extLst>
                  <a:ext uri="{FF2B5EF4-FFF2-40B4-BE49-F238E27FC236}">
                    <a16:creationId xmlns:a16="http://schemas.microsoft.com/office/drawing/2014/main" id="{3B7327FD-08DF-41FC-BB4F-6074EA623FA8}"/>
                  </a:ext>
                </a:extLst>
              </p:cNvPr>
              <p:cNvSpPr/>
              <p:nvPr/>
            </p:nvSpPr>
            <p:spPr>
              <a:xfrm>
                <a:off x="6364187" y="4896138"/>
                <a:ext cx="1773936" cy="1276401"/>
              </a:xfrm>
              <a:prstGeom prst="rect">
                <a:avLst/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Google Shape;1565;p53">
                <a:extLst>
                  <a:ext uri="{FF2B5EF4-FFF2-40B4-BE49-F238E27FC236}">
                    <a16:creationId xmlns:a16="http://schemas.microsoft.com/office/drawing/2014/main" id="{D8A03D3A-DBC1-4A4B-8DD8-41EA846DBD69}"/>
                  </a:ext>
                </a:extLst>
              </p:cNvPr>
              <p:cNvSpPr/>
              <p:nvPr/>
            </p:nvSpPr>
            <p:spPr>
              <a:xfrm>
                <a:off x="8154749" y="4896138"/>
                <a:ext cx="1773936" cy="1276401"/>
              </a:xfrm>
              <a:prstGeom prst="rect">
                <a:avLst/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Google Shape;1566;p53">
              <a:extLst>
                <a:ext uri="{FF2B5EF4-FFF2-40B4-BE49-F238E27FC236}">
                  <a16:creationId xmlns:a16="http://schemas.microsoft.com/office/drawing/2014/main" id="{ACEE9638-D93A-442A-ADA9-2433C29CFC6A}"/>
                </a:ext>
              </a:extLst>
            </p:cNvPr>
            <p:cNvSpPr/>
            <p:nvPr/>
          </p:nvSpPr>
          <p:spPr>
            <a:xfrm>
              <a:off x="5167789" y="2949471"/>
              <a:ext cx="3259059" cy="1022311"/>
            </a:xfrm>
            <a:prstGeom prst="rect">
              <a:avLst/>
            </a:prstGeom>
            <a:solidFill>
              <a:schemeClr val="accent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200" dirty="0"/>
            </a:p>
          </p:txBody>
        </p:sp>
        <p:sp>
          <p:nvSpPr>
            <p:cNvPr id="28" name="Google Shape;1567;p53">
              <a:extLst>
                <a:ext uri="{FF2B5EF4-FFF2-40B4-BE49-F238E27FC236}">
                  <a16:creationId xmlns:a16="http://schemas.microsoft.com/office/drawing/2014/main" id="{6F2F3879-C623-40CB-AC37-91EEAD8843B6}"/>
                </a:ext>
              </a:extLst>
            </p:cNvPr>
            <p:cNvSpPr/>
            <p:nvPr/>
          </p:nvSpPr>
          <p:spPr>
            <a:xfrm>
              <a:off x="8434015" y="2949471"/>
              <a:ext cx="3259059" cy="1022311"/>
            </a:xfrm>
            <a:prstGeom prst="rect">
              <a:avLst/>
            </a:prstGeom>
            <a:solidFill>
              <a:schemeClr val="accent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/>
            </a:p>
          </p:txBody>
        </p:sp>
        <p:sp>
          <p:nvSpPr>
            <p:cNvPr id="29" name="Google Shape;1568;p53">
              <a:extLst>
                <a:ext uri="{FF2B5EF4-FFF2-40B4-BE49-F238E27FC236}">
                  <a16:creationId xmlns:a16="http://schemas.microsoft.com/office/drawing/2014/main" id="{DE5D4773-D6DF-4B1C-A801-CB082B3D1F7F}"/>
                </a:ext>
              </a:extLst>
            </p:cNvPr>
            <p:cNvSpPr/>
            <p:nvPr/>
          </p:nvSpPr>
          <p:spPr>
            <a:xfrm>
              <a:off x="5167790" y="1918499"/>
              <a:ext cx="6525284" cy="1022311"/>
            </a:xfrm>
            <a:prstGeom prst="rect">
              <a:avLst/>
            </a:prstGeom>
            <a:solidFill>
              <a:schemeClr val="accent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40C8D9E-0C07-4DE0-9C9F-07517F5767A8}"/>
                </a:ext>
              </a:extLst>
            </p:cNvPr>
            <p:cNvSpPr/>
            <p:nvPr/>
          </p:nvSpPr>
          <p:spPr>
            <a:xfrm>
              <a:off x="7107088" y="2311249"/>
              <a:ext cx="2625416" cy="256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ts val="1100"/>
              </a:pPr>
              <a:r>
                <a:rPr lang="en-US" sz="1200" b="1" dirty="0">
                  <a:solidFill>
                    <a:schemeClr val="lt1"/>
                  </a:solidFill>
                </a:rPr>
                <a:t>DIGITAL WORKSPACE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82727A2-0912-4818-9B04-AEDB3A8D7238}"/>
                </a:ext>
              </a:extLst>
            </p:cNvPr>
            <p:cNvSpPr/>
            <p:nvPr/>
          </p:nvSpPr>
          <p:spPr>
            <a:xfrm>
              <a:off x="10247082" y="4289060"/>
              <a:ext cx="1271046" cy="384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050" b="1" dirty="0">
                  <a:solidFill>
                    <a:schemeClr val="bg1"/>
                  </a:solidFill>
                </a:rPr>
                <a:t>Mobile</a:t>
              </a:r>
              <a:r>
                <a:rPr lang="en-US" sz="1050" dirty="0">
                  <a:solidFill>
                    <a:schemeClr val="bg1"/>
                  </a:solidFill>
                </a:rPr>
                <a:t> First Capability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23D4AF-332E-49FC-ACC9-7C4DEFD0EB96}"/>
                </a:ext>
              </a:extLst>
            </p:cNvPr>
            <p:cNvSpPr/>
            <p:nvPr/>
          </p:nvSpPr>
          <p:spPr>
            <a:xfrm>
              <a:off x="8628275" y="4017151"/>
              <a:ext cx="1414184" cy="384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Desktop</a:t>
              </a:r>
              <a:r>
                <a:rPr lang="en-US" sz="1050" dirty="0">
                  <a:solidFill>
                    <a:schemeClr val="bg1"/>
                  </a:solidFill>
                </a:rPr>
                <a:t> Device Independence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07DC2D0-91F3-4B96-9FDD-B00448C5242F}"/>
                </a:ext>
              </a:extLst>
            </p:cNvPr>
            <p:cNvSpPr/>
            <p:nvPr/>
          </p:nvSpPr>
          <p:spPr>
            <a:xfrm>
              <a:off x="8492789" y="4431776"/>
              <a:ext cx="154967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(device provisioning and enrollment + transform windows delivery)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111090-FE01-4462-96E2-605EFA3836F2}"/>
                </a:ext>
              </a:extLst>
            </p:cNvPr>
            <p:cNvSpPr/>
            <p:nvPr/>
          </p:nvSpPr>
          <p:spPr>
            <a:xfrm>
              <a:off x="5250608" y="4017151"/>
              <a:ext cx="1414184" cy="384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Federated</a:t>
              </a:r>
              <a:br>
                <a:rPr lang="en-US" sz="1050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Identity </a:t>
              </a:r>
              <a:r>
                <a:rPr lang="en-US" sz="1050" dirty="0">
                  <a:solidFill>
                    <a:schemeClr val="bg1"/>
                  </a:solidFill>
                </a:rPr>
                <a:t>&amp; </a:t>
              </a:r>
              <a:r>
                <a:rPr lang="en-US" sz="1050" b="1" dirty="0">
                  <a:solidFill>
                    <a:schemeClr val="bg1"/>
                  </a:solidFill>
                </a:rPr>
                <a:t>Access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308721-BB6C-4AA5-916E-AAB0F54ABE6D}"/>
                </a:ext>
              </a:extLst>
            </p:cNvPr>
            <p:cNvSpPr/>
            <p:nvPr/>
          </p:nvSpPr>
          <p:spPr>
            <a:xfrm>
              <a:off x="5204014" y="4431776"/>
              <a:ext cx="1507370" cy="470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(from credential fragmentation to identity based Access)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C71E7BF-2F52-48CD-9E96-622BD6E918FB}"/>
                </a:ext>
              </a:extLst>
            </p:cNvPr>
            <p:cNvSpPr/>
            <p:nvPr/>
          </p:nvSpPr>
          <p:spPr>
            <a:xfrm>
              <a:off x="6892325" y="4101488"/>
              <a:ext cx="1414184" cy="384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Self</a:t>
              </a:r>
              <a:br>
                <a:rPr lang="en-US" sz="1050" dirty="0">
                  <a:solidFill>
                    <a:schemeClr val="bg1"/>
                  </a:solidFill>
                </a:rPr>
              </a:br>
              <a:r>
                <a:rPr lang="en-US" sz="1050" dirty="0">
                  <a:solidFill>
                    <a:schemeClr val="bg1"/>
                  </a:solidFill>
                </a:rPr>
                <a:t>Service </a:t>
              </a:r>
              <a:r>
                <a:rPr lang="en-US" sz="1050" b="1" dirty="0">
                  <a:solidFill>
                    <a:schemeClr val="bg1"/>
                  </a:solidFill>
                </a:rPr>
                <a:t>Apps 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C2C1064-15AF-428B-9AAD-AF073A93316E}"/>
                </a:ext>
              </a:extLst>
            </p:cNvPr>
            <p:cNvSpPr/>
            <p:nvPr/>
          </p:nvSpPr>
          <p:spPr>
            <a:xfrm>
              <a:off x="7026887" y="4538498"/>
              <a:ext cx="1145057" cy="342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(from IT push to user pulled)</a:t>
              </a:r>
            </a:p>
          </p:txBody>
        </p:sp>
      </p:grpSp>
      <p:sp>
        <p:nvSpPr>
          <p:cNvPr id="51" name="Google Shape;1560;p53">
            <a:extLst>
              <a:ext uri="{FF2B5EF4-FFF2-40B4-BE49-F238E27FC236}">
                <a16:creationId xmlns:a16="http://schemas.microsoft.com/office/drawing/2014/main" id="{E91C84C5-8205-4F5A-AAC6-6161ECFCDD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9809" y="1799538"/>
            <a:ext cx="3062882" cy="1707234"/>
          </a:xfrm>
        </p:spPr>
        <p:txBody>
          <a:bodyPr wrap="square" anchor="t"/>
          <a:lstStyle/>
          <a:p>
            <a:pPr lvl="0"/>
            <a:r>
              <a:rPr lang="en-US" sz="1800" dirty="0">
                <a:solidFill>
                  <a:schemeClr val="accent4"/>
                </a:solidFill>
              </a:rPr>
              <a:t>THE JOURNEY</a:t>
            </a:r>
            <a:br>
              <a:rPr lang="en-US" sz="1800" dirty="0"/>
            </a:br>
            <a:br>
              <a:rPr lang="en-US" sz="1800" dirty="0"/>
            </a:br>
            <a:r>
              <a:rPr lang="en-US" sz="2400" dirty="0"/>
              <a:t>Climbing the Project Tower Towards Digital Business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9895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53"/>
          <p:cNvSpPr txBox="1">
            <a:spLocks noGrp="1"/>
          </p:cNvSpPr>
          <p:nvPr>
            <p:ph type="title"/>
          </p:nvPr>
        </p:nvSpPr>
        <p:spPr>
          <a:xfrm>
            <a:off x="579809" y="1799538"/>
            <a:ext cx="3062882" cy="1707234"/>
          </a:xfrm>
        </p:spPr>
        <p:txBody>
          <a:bodyPr wrap="square" anchor="t"/>
          <a:lstStyle/>
          <a:p>
            <a:pPr lvl="0"/>
            <a:r>
              <a:rPr lang="en-US" sz="1800" dirty="0">
                <a:solidFill>
                  <a:schemeClr val="accent4"/>
                </a:solidFill>
              </a:rPr>
              <a:t>THE JOURNEY</a:t>
            </a:r>
            <a:br>
              <a:rPr lang="en-US" sz="1800" dirty="0"/>
            </a:br>
            <a:br>
              <a:rPr lang="en-US" sz="1800" dirty="0"/>
            </a:br>
            <a:r>
              <a:rPr lang="en-US" sz="2400" dirty="0"/>
              <a:t>Climbing the Project Tower Towards Digital Business</a:t>
            </a:r>
            <a:endParaRPr lang="en-US" sz="2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BB8B37-103F-4F19-8871-89F5C8D15D70}"/>
              </a:ext>
            </a:extLst>
          </p:cNvPr>
          <p:cNvGrpSpPr/>
          <p:nvPr/>
        </p:nvGrpSpPr>
        <p:grpSpPr>
          <a:xfrm>
            <a:off x="4070921" y="1429354"/>
            <a:ext cx="7727315" cy="3637588"/>
            <a:chOff x="4070921" y="1429354"/>
            <a:chExt cx="7727315" cy="363758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6F9D01-F651-4734-99D0-9DED08712B95}"/>
                </a:ext>
              </a:extLst>
            </p:cNvPr>
            <p:cNvSpPr/>
            <p:nvPr/>
          </p:nvSpPr>
          <p:spPr>
            <a:xfrm>
              <a:off x="4070921" y="1845911"/>
              <a:ext cx="7727315" cy="32210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1069EC7-88A2-4C99-BEB7-1BDB54CB6140}"/>
                </a:ext>
              </a:extLst>
            </p:cNvPr>
            <p:cNvGrpSpPr/>
            <p:nvPr/>
          </p:nvGrpSpPr>
          <p:grpSpPr>
            <a:xfrm>
              <a:off x="4206833" y="4152165"/>
              <a:ext cx="837021" cy="914777"/>
              <a:chOff x="1292225" y="2703513"/>
              <a:chExt cx="2324100" cy="2540000"/>
            </a:xfrm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D218026D-E2F5-4FA0-BC0C-EF5EA1B62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2225" y="2703513"/>
                <a:ext cx="2324100" cy="2522538"/>
              </a:xfrm>
              <a:custGeom>
                <a:avLst/>
                <a:gdLst>
                  <a:gd name="T0" fmla="*/ 1464 w 1464"/>
                  <a:gd name="T1" fmla="*/ 1589 h 1589"/>
                  <a:gd name="T2" fmla="*/ 236 w 1464"/>
                  <a:gd name="T3" fmla="*/ 1589 h 1589"/>
                  <a:gd name="T4" fmla="*/ 0 w 1464"/>
                  <a:gd name="T5" fmla="*/ 1589 h 1589"/>
                  <a:gd name="T6" fmla="*/ 0 w 1464"/>
                  <a:gd name="T7" fmla="*/ 0 h 1589"/>
                  <a:gd name="T8" fmla="*/ 1464 w 1464"/>
                  <a:gd name="T9" fmla="*/ 0 h 1589"/>
                  <a:gd name="T10" fmla="*/ 1464 w 1464"/>
                  <a:gd name="T11" fmla="*/ 1589 h 1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4" h="1589">
                    <a:moveTo>
                      <a:pt x="1464" y="1589"/>
                    </a:moveTo>
                    <a:lnTo>
                      <a:pt x="236" y="1589"/>
                    </a:lnTo>
                    <a:lnTo>
                      <a:pt x="0" y="1589"/>
                    </a:lnTo>
                    <a:lnTo>
                      <a:pt x="0" y="0"/>
                    </a:lnTo>
                    <a:lnTo>
                      <a:pt x="1464" y="0"/>
                    </a:lnTo>
                    <a:lnTo>
                      <a:pt x="1464" y="1589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F0D09AEB-1D8B-4888-AF28-CB06AE857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613" y="3222625"/>
                <a:ext cx="1462088" cy="2020888"/>
              </a:xfrm>
              <a:custGeom>
                <a:avLst/>
                <a:gdLst>
                  <a:gd name="T0" fmla="*/ 0 w 921"/>
                  <a:gd name="T1" fmla="*/ 1262 h 1273"/>
                  <a:gd name="T2" fmla="*/ 0 w 921"/>
                  <a:gd name="T3" fmla="*/ 0 h 1273"/>
                  <a:gd name="T4" fmla="*/ 921 w 921"/>
                  <a:gd name="T5" fmla="*/ 0 h 1273"/>
                  <a:gd name="T6" fmla="*/ 921 w 921"/>
                  <a:gd name="T7" fmla="*/ 1273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1" h="1273">
                    <a:moveTo>
                      <a:pt x="0" y="1262"/>
                    </a:moveTo>
                    <a:lnTo>
                      <a:pt x="0" y="0"/>
                    </a:lnTo>
                    <a:lnTo>
                      <a:pt x="921" y="0"/>
                    </a:lnTo>
                    <a:lnTo>
                      <a:pt x="921" y="127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19270352-C7AD-496D-B0E8-75D4C64FC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450" y="3222625"/>
                <a:ext cx="0" cy="2020888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C59532D3-9F4C-4E42-8282-C8AEA3F38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763" y="3971925"/>
                <a:ext cx="212725" cy="119063"/>
              </a:xfrm>
              <a:custGeom>
                <a:avLst/>
                <a:gdLst>
                  <a:gd name="T0" fmla="*/ 0 w 134"/>
                  <a:gd name="T1" fmla="*/ 75 h 75"/>
                  <a:gd name="T2" fmla="*/ 35 w 134"/>
                  <a:gd name="T3" fmla="*/ 37 h 75"/>
                  <a:gd name="T4" fmla="*/ 67 w 134"/>
                  <a:gd name="T5" fmla="*/ 0 h 75"/>
                  <a:gd name="T6" fmla="*/ 99 w 134"/>
                  <a:gd name="T7" fmla="*/ 37 h 75"/>
                  <a:gd name="T8" fmla="*/ 134 w 134"/>
                  <a:gd name="T9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75">
                    <a:moveTo>
                      <a:pt x="0" y="75"/>
                    </a:moveTo>
                    <a:lnTo>
                      <a:pt x="35" y="37"/>
                    </a:lnTo>
                    <a:lnTo>
                      <a:pt x="67" y="0"/>
                    </a:lnTo>
                    <a:lnTo>
                      <a:pt x="99" y="37"/>
                    </a:lnTo>
                    <a:lnTo>
                      <a:pt x="134" y="75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9">
                <a:extLst>
                  <a:ext uri="{FF2B5EF4-FFF2-40B4-BE49-F238E27FC236}">
                    <a16:creationId xmlns:a16="http://schemas.microsoft.com/office/drawing/2014/main" id="{D272A841-0DD4-4D2B-A5A6-7117C691D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763" y="4187825"/>
                <a:ext cx="212725" cy="119063"/>
              </a:xfrm>
              <a:custGeom>
                <a:avLst/>
                <a:gdLst>
                  <a:gd name="T0" fmla="*/ 134 w 134"/>
                  <a:gd name="T1" fmla="*/ 0 h 75"/>
                  <a:gd name="T2" fmla="*/ 99 w 134"/>
                  <a:gd name="T3" fmla="*/ 38 h 75"/>
                  <a:gd name="T4" fmla="*/ 67 w 134"/>
                  <a:gd name="T5" fmla="*/ 75 h 75"/>
                  <a:gd name="T6" fmla="*/ 35 w 134"/>
                  <a:gd name="T7" fmla="*/ 38 h 75"/>
                  <a:gd name="T8" fmla="*/ 0 w 134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75">
                    <a:moveTo>
                      <a:pt x="134" y="0"/>
                    </a:moveTo>
                    <a:lnTo>
                      <a:pt x="99" y="38"/>
                    </a:lnTo>
                    <a:lnTo>
                      <a:pt x="67" y="75"/>
                    </a:lnTo>
                    <a:lnTo>
                      <a:pt x="35" y="38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699B0093-C555-4960-A35C-17DB7982A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921" y="1429354"/>
              <a:ext cx="7727315" cy="416557"/>
            </a:xfrm>
            <a:custGeom>
              <a:avLst/>
              <a:gdLst>
                <a:gd name="T0" fmla="*/ 5830 w 6066"/>
                <a:gd name="T1" fmla="*/ 78 h 327"/>
                <a:gd name="T2" fmla="*/ 5830 w 6066"/>
                <a:gd name="T3" fmla="*/ 0 h 327"/>
                <a:gd name="T4" fmla="*/ 5434 w 6066"/>
                <a:gd name="T5" fmla="*/ 0 h 327"/>
                <a:gd name="T6" fmla="*/ 5434 w 6066"/>
                <a:gd name="T7" fmla="*/ 78 h 327"/>
                <a:gd name="T8" fmla="*/ 5255 w 6066"/>
                <a:gd name="T9" fmla="*/ 78 h 327"/>
                <a:gd name="T10" fmla="*/ 5255 w 6066"/>
                <a:gd name="T11" fmla="*/ 0 h 327"/>
                <a:gd name="T12" fmla="*/ 4856 w 6066"/>
                <a:gd name="T13" fmla="*/ 0 h 327"/>
                <a:gd name="T14" fmla="*/ 4856 w 6066"/>
                <a:gd name="T15" fmla="*/ 78 h 327"/>
                <a:gd name="T16" fmla="*/ 4677 w 6066"/>
                <a:gd name="T17" fmla="*/ 78 h 327"/>
                <a:gd name="T18" fmla="*/ 4677 w 6066"/>
                <a:gd name="T19" fmla="*/ 0 h 327"/>
                <a:gd name="T20" fmla="*/ 4278 w 6066"/>
                <a:gd name="T21" fmla="*/ 0 h 327"/>
                <a:gd name="T22" fmla="*/ 4278 w 6066"/>
                <a:gd name="T23" fmla="*/ 78 h 327"/>
                <a:gd name="T24" fmla="*/ 4098 w 6066"/>
                <a:gd name="T25" fmla="*/ 78 h 327"/>
                <a:gd name="T26" fmla="*/ 4098 w 6066"/>
                <a:gd name="T27" fmla="*/ 0 h 327"/>
                <a:gd name="T28" fmla="*/ 3702 w 6066"/>
                <a:gd name="T29" fmla="*/ 0 h 327"/>
                <a:gd name="T30" fmla="*/ 3702 w 6066"/>
                <a:gd name="T31" fmla="*/ 78 h 327"/>
                <a:gd name="T32" fmla="*/ 3520 w 6066"/>
                <a:gd name="T33" fmla="*/ 78 h 327"/>
                <a:gd name="T34" fmla="*/ 3520 w 6066"/>
                <a:gd name="T35" fmla="*/ 0 h 327"/>
                <a:gd name="T36" fmla="*/ 3124 w 6066"/>
                <a:gd name="T37" fmla="*/ 0 h 327"/>
                <a:gd name="T38" fmla="*/ 3124 w 6066"/>
                <a:gd name="T39" fmla="*/ 78 h 327"/>
                <a:gd name="T40" fmla="*/ 2942 w 6066"/>
                <a:gd name="T41" fmla="*/ 78 h 327"/>
                <a:gd name="T42" fmla="*/ 2942 w 6066"/>
                <a:gd name="T43" fmla="*/ 0 h 327"/>
                <a:gd name="T44" fmla="*/ 2546 w 6066"/>
                <a:gd name="T45" fmla="*/ 0 h 327"/>
                <a:gd name="T46" fmla="*/ 2546 w 6066"/>
                <a:gd name="T47" fmla="*/ 78 h 327"/>
                <a:gd name="T48" fmla="*/ 2364 w 6066"/>
                <a:gd name="T49" fmla="*/ 78 h 327"/>
                <a:gd name="T50" fmla="*/ 2364 w 6066"/>
                <a:gd name="T51" fmla="*/ 0 h 327"/>
                <a:gd name="T52" fmla="*/ 1968 w 6066"/>
                <a:gd name="T53" fmla="*/ 0 h 327"/>
                <a:gd name="T54" fmla="*/ 1968 w 6066"/>
                <a:gd name="T55" fmla="*/ 78 h 327"/>
                <a:gd name="T56" fmla="*/ 1788 w 6066"/>
                <a:gd name="T57" fmla="*/ 78 h 327"/>
                <a:gd name="T58" fmla="*/ 1788 w 6066"/>
                <a:gd name="T59" fmla="*/ 0 h 327"/>
                <a:gd name="T60" fmla="*/ 1389 w 6066"/>
                <a:gd name="T61" fmla="*/ 0 h 327"/>
                <a:gd name="T62" fmla="*/ 1389 w 6066"/>
                <a:gd name="T63" fmla="*/ 78 h 327"/>
                <a:gd name="T64" fmla="*/ 1210 w 6066"/>
                <a:gd name="T65" fmla="*/ 78 h 327"/>
                <a:gd name="T66" fmla="*/ 1210 w 6066"/>
                <a:gd name="T67" fmla="*/ 0 h 327"/>
                <a:gd name="T68" fmla="*/ 811 w 6066"/>
                <a:gd name="T69" fmla="*/ 0 h 327"/>
                <a:gd name="T70" fmla="*/ 811 w 6066"/>
                <a:gd name="T71" fmla="*/ 78 h 327"/>
                <a:gd name="T72" fmla="*/ 632 w 6066"/>
                <a:gd name="T73" fmla="*/ 78 h 327"/>
                <a:gd name="T74" fmla="*/ 632 w 6066"/>
                <a:gd name="T75" fmla="*/ 0 h 327"/>
                <a:gd name="T76" fmla="*/ 236 w 6066"/>
                <a:gd name="T77" fmla="*/ 0 h 327"/>
                <a:gd name="T78" fmla="*/ 236 w 6066"/>
                <a:gd name="T79" fmla="*/ 78 h 327"/>
                <a:gd name="T80" fmla="*/ 0 w 6066"/>
                <a:gd name="T81" fmla="*/ 78 h 327"/>
                <a:gd name="T82" fmla="*/ 0 w 6066"/>
                <a:gd name="T83" fmla="*/ 327 h 327"/>
                <a:gd name="T84" fmla="*/ 6066 w 6066"/>
                <a:gd name="T85" fmla="*/ 327 h 327"/>
                <a:gd name="T86" fmla="*/ 6066 w 6066"/>
                <a:gd name="T87" fmla="*/ 78 h 327"/>
                <a:gd name="T88" fmla="*/ 5830 w 6066"/>
                <a:gd name="T89" fmla="*/ 7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66" h="327">
                  <a:moveTo>
                    <a:pt x="5830" y="78"/>
                  </a:moveTo>
                  <a:lnTo>
                    <a:pt x="5830" y="0"/>
                  </a:lnTo>
                  <a:lnTo>
                    <a:pt x="5434" y="0"/>
                  </a:lnTo>
                  <a:lnTo>
                    <a:pt x="5434" y="78"/>
                  </a:lnTo>
                  <a:lnTo>
                    <a:pt x="5255" y="78"/>
                  </a:lnTo>
                  <a:lnTo>
                    <a:pt x="5255" y="0"/>
                  </a:lnTo>
                  <a:lnTo>
                    <a:pt x="4856" y="0"/>
                  </a:lnTo>
                  <a:lnTo>
                    <a:pt x="4856" y="78"/>
                  </a:lnTo>
                  <a:lnTo>
                    <a:pt x="4677" y="78"/>
                  </a:lnTo>
                  <a:lnTo>
                    <a:pt x="4677" y="0"/>
                  </a:lnTo>
                  <a:lnTo>
                    <a:pt x="4278" y="0"/>
                  </a:lnTo>
                  <a:lnTo>
                    <a:pt x="4278" y="78"/>
                  </a:lnTo>
                  <a:lnTo>
                    <a:pt x="4098" y="78"/>
                  </a:lnTo>
                  <a:lnTo>
                    <a:pt x="4098" y="0"/>
                  </a:lnTo>
                  <a:lnTo>
                    <a:pt x="3702" y="0"/>
                  </a:lnTo>
                  <a:lnTo>
                    <a:pt x="3702" y="78"/>
                  </a:lnTo>
                  <a:lnTo>
                    <a:pt x="3520" y="78"/>
                  </a:lnTo>
                  <a:lnTo>
                    <a:pt x="3520" y="0"/>
                  </a:lnTo>
                  <a:lnTo>
                    <a:pt x="3124" y="0"/>
                  </a:lnTo>
                  <a:lnTo>
                    <a:pt x="3124" y="78"/>
                  </a:lnTo>
                  <a:lnTo>
                    <a:pt x="2942" y="78"/>
                  </a:lnTo>
                  <a:lnTo>
                    <a:pt x="2942" y="0"/>
                  </a:lnTo>
                  <a:lnTo>
                    <a:pt x="2546" y="0"/>
                  </a:lnTo>
                  <a:lnTo>
                    <a:pt x="2546" y="78"/>
                  </a:lnTo>
                  <a:lnTo>
                    <a:pt x="2364" y="78"/>
                  </a:lnTo>
                  <a:lnTo>
                    <a:pt x="2364" y="0"/>
                  </a:lnTo>
                  <a:lnTo>
                    <a:pt x="1968" y="0"/>
                  </a:lnTo>
                  <a:lnTo>
                    <a:pt x="1968" y="78"/>
                  </a:lnTo>
                  <a:lnTo>
                    <a:pt x="1788" y="78"/>
                  </a:lnTo>
                  <a:lnTo>
                    <a:pt x="1788" y="0"/>
                  </a:lnTo>
                  <a:lnTo>
                    <a:pt x="1389" y="0"/>
                  </a:lnTo>
                  <a:lnTo>
                    <a:pt x="1389" y="78"/>
                  </a:lnTo>
                  <a:lnTo>
                    <a:pt x="1210" y="78"/>
                  </a:lnTo>
                  <a:lnTo>
                    <a:pt x="1210" y="0"/>
                  </a:lnTo>
                  <a:lnTo>
                    <a:pt x="811" y="0"/>
                  </a:lnTo>
                  <a:lnTo>
                    <a:pt x="811" y="78"/>
                  </a:lnTo>
                  <a:lnTo>
                    <a:pt x="632" y="78"/>
                  </a:lnTo>
                  <a:lnTo>
                    <a:pt x="632" y="0"/>
                  </a:lnTo>
                  <a:lnTo>
                    <a:pt x="236" y="0"/>
                  </a:lnTo>
                  <a:lnTo>
                    <a:pt x="236" y="78"/>
                  </a:lnTo>
                  <a:lnTo>
                    <a:pt x="0" y="78"/>
                  </a:lnTo>
                  <a:lnTo>
                    <a:pt x="0" y="327"/>
                  </a:lnTo>
                  <a:lnTo>
                    <a:pt x="6066" y="327"/>
                  </a:lnTo>
                  <a:lnTo>
                    <a:pt x="6066" y="78"/>
                  </a:lnTo>
                  <a:lnTo>
                    <a:pt x="5830" y="78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CA5763-A8A6-49EE-83CA-34ACEBAC2688}"/>
                </a:ext>
              </a:extLst>
            </p:cNvPr>
            <p:cNvGrpSpPr/>
            <p:nvPr/>
          </p:nvGrpSpPr>
          <p:grpSpPr>
            <a:xfrm>
              <a:off x="5167790" y="3987436"/>
              <a:ext cx="6525284" cy="1022311"/>
              <a:chOff x="2787492" y="4896138"/>
              <a:chExt cx="7141193" cy="1276401"/>
            </a:xfrm>
            <a:solidFill>
              <a:schemeClr val="accent2"/>
            </a:solidFill>
          </p:grpSpPr>
          <p:sp>
            <p:nvSpPr>
              <p:cNvPr id="55" name="Google Shape;1562;p53">
                <a:extLst>
                  <a:ext uri="{FF2B5EF4-FFF2-40B4-BE49-F238E27FC236}">
                    <a16:creationId xmlns:a16="http://schemas.microsoft.com/office/drawing/2014/main" id="{B9062A9E-2DC9-4CD1-A4DD-35C589732033}"/>
                  </a:ext>
                </a:extLst>
              </p:cNvPr>
              <p:cNvSpPr/>
              <p:nvPr/>
            </p:nvSpPr>
            <p:spPr>
              <a:xfrm>
                <a:off x="2787492" y="4896138"/>
                <a:ext cx="1773936" cy="1276401"/>
              </a:xfrm>
              <a:prstGeom prst="rect">
                <a:avLst/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Google Shape;1563;p53">
                <a:extLst>
                  <a:ext uri="{FF2B5EF4-FFF2-40B4-BE49-F238E27FC236}">
                    <a16:creationId xmlns:a16="http://schemas.microsoft.com/office/drawing/2014/main" id="{BC301B3E-A987-4DA2-BB0E-2A9E6BB7B173}"/>
                  </a:ext>
                </a:extLst>
              </p:cNvPr>
              <p:cNvSpPr/>
              <p:nvPr/>
            </p:nvSpPr>
            <p:spPr>
              <a:xfrm>
                <a:off x="4572512" y="4896138"/>
                <a:ext cx="1773936" cy="1276401"/>
              </a:xfrm>
              <a:prstGeom prst="rect">
                <a:avLst/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Google Shape;1564;p53">
                <a:extLst>
                  <a:ext uri="{FF2B5EF4-FFF2-40B4-BE49-F238E27FC236}">
                    <a16:creationId xmlns:a16="http://schemas.microsoft.com/office/drawing/2014/main" id="{7D49742C-3707-41DC-880C-8FE6583CD3BF}"/>
                  </a:ext>
                </a:extLst>
              </p:cNvPr>
              <p:cNvSpPr/>
              <p:nvPr/>
            </p:nvSpPr>
            <p:spPr>
              <a:xfrm>
                <a:off x="6364187" y="4896138"/>
                <a:ext cx="1773936" cy="1276401"/>
              </a:xfrm>
              <a:prstGeom prst="rect">
                <a:avLst/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Google Shape;1565;p53">
                <a:extLst>
                  <a:ext uri="{FF2B5EF4-FFF2-40B4-BE49-F238E27FC236}">
                    <a16:creationId xmlns:a16="http://schemas.microsoft.com/office/drawing/2014/main" id="{9305A2A8-D903-4245-8271-511802F1EA6C}"/>
                  </a:ext>
                </a:extLst>
              </p:cNvPr>
              <p:cNvSpPr/>
              <p:nvPr/>
            </p:nvSpPr>
            <p:spPr>
              <a:xfrm>
                <a:off x="8154749" y="4896138"/>
                <a:ext cx="1773936" cy="1276401"/>
              </a:xfrm>
              <a:prstGeom prst="rect">
                <a:avLst/>
              </a:prstGeom>
              <a:grp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Google Shape;1566;p53">
              <a:extLst>
                <a:ext uri="{FF2B5EF4-FFF2-40B4-BE49-F238E27FC236}">
                  <a16:creationId xmlns:a16="http://schemas.microsoft.com/office/drawing/2014/main" id="{30BB7C78-3249-4ACD-9B81-FB3F243FD8B1}"/>
                </a:ext>
              </a:extLst>
            </p:cNvPr>
            <p:cNvSpPr/>
            <p:nvPr/>
          </p:nvSpPr>
          <p:spPr>
            <a:xfrm>
              <a:off x="5167789" y="2949471"/>
              <a:ext cx="3259059" cy="1022311"/>
            </a:xfrm>
            <a:prstGeom prst="rect">
              <a:avLst/>
            </a:prstGeom>
            <a:solidFill>
              <a:schemeClr val="accent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200" dirty="0"/>
            </a:p>
          </p:txBody>
        </p:sp>
        <p:sp>
          <p:nvSpPr>
            <p:cNvPr id="30" name="Google Shape;1567;p53">
              <a:extLst>
                <a:ext uri="{FF2B5EF4-FFF2-40B4-BE49-F238E27FC236}">
                  <a16:creationId xmlns:a16="http://schemas.microsoft.com/office/drawing/2014/main" id="{33FB9DB5-CBF0-49C6-9DFF-8FDF6FF0C770}"/>
                </a:ext>
              </a:extLst>
            </p:cNvPr>
            <p:cNvSpPr/>
            <p:nvPr/>
          </p:nvSpPr>
          <p:spPr>
            <a:xfrm>
              <a:off x="8434015" y="2949471"/>
              <a:ext cx="3259059" cy="1022311"/>
            </a:xfrm>
            <a:prstGeom prst="rect">
              <a:avLst/>
            </a:prstGeom>
            <a:solidFill>
              <a:schemeClr val="accent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/>
            </a:p>
          </p:txBody>
        </p:sp>
        <p:sp>
          <p:nvSpPr>
            <p:cNvPr id="31" name="Google Shape;1568;p53">
              <a:extLst>
                <a:ext uri="{FF2B5EF4-FFF2-40B4-BE49-F238E27FC236}">
                  <a16:creationId xmlns:a16="http://schemas.microsoft.com/office/drawing/2014/main" id="{2D2A00A1-8596-48A1-A22B-29A41FF5FDB2}"/>
                </a:ext>
              </a:extLst>
            </p:cNvPr>
            <p:cNvSpPr/>
            <p:nvPr/>
          </p:nvSpPr>
          <p:spPr>
            <a:xfrm>
              <a:off x="5167790" y="1918499"/>
              <a:ext cx="6525284" cy="1022311"/>
            </a:xfrm>
            <a:prstGeom prst="rect">
              <a:avLst/>
            </a:prstGeom>
            <a:solidFill>
              <a:schemeClr val="accent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CC4789-6D3F-4FEF-95A3-C8A57A69C2BF}"/>
                </a:ext>
              </a:extLst>
            </p:cNvPr>
            <p:cNvSpPr/>
            <p:nvPr/>
          </p:nvSpPr>
          <p:spPr>
            <a:xfrm>
              <a:off x="5316532" y="3212351"/>
              <a:ext cx="2952694" cy="413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Self Service Work </a:t>
              </a:r>
              <a:br>
                <a:rPr lang="en-US" sz="1200" b="1" dirty="0">
                  <a:solidFill>
                    <a:schemeClr val="bg1"/>
                  </a:solidFill>
                </a:rPr>
              </a:br>
              <a:r>
                <a:rPr lang="en-US" sz="1050" dirty="0">
                  <a:solidFill>
                    <a:schemeClr val="bg1"/>
                  </a:solidFill>
                </a:rPr>
                <a:t>(consolidated app catalog)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0401FAC-84F8-4ECC-945D-1858C658F8B4}"/>
                </a:ext>
              </a:extLst>
            </p:cNvPr>
            <p:cNvSpPr/>
            <p:nvPr/>
          </p:nvSpPr>
          <p:spPr>
            <a:xfrm>
              <a:off x="8481278" y="3212351"/>
              <a:ext cx="3144940" cy="413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 dirty="0">
                  <a:solidFill>
                    <a:schemeClr val="bg1"/>
                  </a:solidFill>
                </a:rPr>
                <a:t>Unified Endpoint Management </a:t>
              </a:r>
            </a:p>
            <a:p>
              <a:pPr lvl="0" algn="ctr">
                <a:buClr>
                  <a:srgbClr val="000000"/>
                </a:buClr>
                <a:buSzPts val="1100"/>
              </a:pPr>
              <a:r>
                <a:rPr lang="en-US" sz="1050" dirty="0">
                  <a:solidFill>
                    <a:schemeClr val="bg1"/>
                  </a:solidFill>
                </a:rPr>
                <a:t>(One experience, any device for users &amp; IT)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117671-1FD8-4994-A3EF-BD1095EFC3C6}"/>
                </a:ext>
              </a:extLst>
            </p:cNvPr>
            <p:cNvSpPr/>
            <p:nvPr/>
          </p:nvSpPr>
          <p:spPr>
            <a:xfrm>
              <a:off x="7107088" y="2311249"/>
              <a:ext cx="2625416" cy="256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ts val="1100"/>
              </a:pPr>
              <a:r>
                <a:rPr lang="en-US" sz="1200" b="1" dirty="0">
                  <a:solidFill>
                    <a:schemeClr val="lt1"/>
                  </a:solidFill>
                </a:rPr>
                <a:t>DIGITAL WORKSPACE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BBC6B1-86FD-46B2-AAB7-B007BB47C86D}"/>
                </a:ext>
              </a:extLst>
            </p:cNvPr>
            <p:cNvSpPr/>
            <p:nvPr/>
          </p:nvSpPr>
          <p:spPr>
            <a:xfrm>
              <a:off x="10247082" y="4289060"/>
              <a:ext cx="1271046" cy="384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050" b="1" dirty="0">
                  <a:solidFill>
                    <a:schemeClr val="bg1"/>
                  </a:solidFill>
                </a:rPr>
                <a:t>Mobile</a:t>
              </a:r>
              <a:r>
                <a:rPr lang="en-US" sz="1050" dirty="0">
                  <a:solidFill>
                    <a:schemeClr val="bg1"/>
                  </a:solidFill>
                </a:rPr>
                <a:t> First Capability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7093C4-DCD6-4C63-B2D0-AE40BD5FBB62}"/>
                </a:ext>
              </a:extLst>
            </p:cNvPr>
            <p:cNvSpPr/>
            <p:nvPr/>
          </p:nvSpPr>
          <p:spPr>
            <a:xfrm>
              <a:off x="8628275" y="4017151"/>
              <a:ext cx="1414184" cy="384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Desktop</a:t>
              </a:r>
              <a:r>
                <a:rPr lang="en-US" sz="1050" dirty="0">
                  <a:solidFill>
                    <a:schemeClr val="bg1"/>
                  </a:solidFill>
                </a:rPr>
                <a:t> Device Independence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82B32EA-C707-4122-9925-BBD352F2A59F}"/>
                </a:ext>
              </a:extLst>
            </p:cNvPr>
            <p:cNvSpPr/>
            <p:nvPr/>
          </p:nvSpPr>
          <p:spPr>
            <a:xfrm>
              <a:off x="8492789" y="4431776"/>
              <a:ext cx="154967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(device provisioning and enrollment + transform windows delivery)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D2CAB3-F0C3-4DA4-9CF2-666079354F89}"/>
                </a:ext>
              </a:extLst>
            </p:cNvPr>
            <p:cNvSpPr/>
            <p:nvPr/>
          </p:nvSpPr>
          <p:spPr>
            <a:xfrm>
              <a:off x="5250608" y="4017151"/>
              <a:ext cx="1414184" cy="384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Federated</a:t>
              </a:r>
              <a:br>
                <a:rPr lang="en-US" sz="1050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Identity </a:t>
              </a:r>
              <a:r>
                <a:rPr lang="en-US" sz="1050" dirty="0">
                  <a:solidFill>
                    <a:schemeClr val="bg1"/>
                  </a:solidFill>
                </a:rPr>
                <a:t>&amp; </a:t>
              </a:r>
              <a:r>
                <a:rPr lang="en-US" sz="1050" b="1" dirty="0">
                  <a:solidFill>
                    <a:schemeClr val="bg1"/>
                  </a:solidFill>
                </a:rPr>
                <a:t>Access 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5EC55E7-4B90-4F33-B1DE-42AC6F33604A}"/>
                </a:ext>
              </a:extLst>
            </p:cNvPr>
            <p:cNvSpPr/>
            <p:nvPr/>
          </p:nvSpPr>
          <p:spPr>
            <a:xfrm>
              <a:off x="5204014" y="4431776"/>
              <a:ext cx="1507370" cy="470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(from credential fragmentation to identity based Access)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B29C809-A8D6-46F0-B245-46CEF66D957A}"/>
                </a:ext>
              </a:extLst>
            </p:cNvPr>
            <p:cNvSpPr/>
            <p:nvPr/>
          </p:nvSpPr>
          <p:spPr>
            <a:xfrm>
              <a:off x="6892325" y="4101488"/>
              <a:ext cx="1414184" cy="384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Self</a:t>
              </a:r>
              <a:br>
                <a:rPr lang="en-US" sz="1050" dirty="0">
                  <a:solidFill>
                    <a:schemeClr val="bg1"/>
                  </a:solidFill>
                </a:rPr>
              </a:br>
              <a:r>
                <a:rPr lang="en-US" sz="1050" dirty="0">
                  <a:solidFill>
                    <a:schemeClr val="bg1"/>
                  </a:solidFill>
                </a:rPr>
                <a:t>Service </a:t>
              </a:r>
              <a:r>
                <a:rPr lang="en-US" sz="1050" b="1" dirty="0">
                  <a:solidFill>
                    <a:schemeClr val="bg1"/>
                  </a:solidFill>
                </a:rPr>
                <a:t>Apps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A1A63E-EC8F-43F8-9EC0-F5FC18C9CFD7}"/>
                </a:ext>
              </a:extLst>
            </p:cNvPr>
            <p:cNvSpPr/>
            <p:nvPr/>
          </p:nvSpPr>
          <p:spPr>
            <a:xfrm>
              <a:off x="7026887" y="4538498"/>
              <a:ext cx="1145057" cy="342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(from IT push to user pulled)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53"/>
          <p:cNvSpPr txBox="1">
            <a:spLocks noGrp="1"/>
          </p:cNvSpPr>
          <p:nvPr>
            <p:ph type="title"/>
          </p:nvPr>
        </p:nvSpPr>
        <p:spPr>
          <a:xfrm>
            <a:off x="579809" y="1799537"/>
            <a:ext cx="3668634" cy="3011613"/>
          </a:xfrm>
        </p:spPr>
        <p:txBody>
          <a:bodyPr wrap="square" anchor="t"/>
          <a:lstStyle/>
          <a:p>
            <a:pPr lvl="0"/>
            <a:r>
              <a:rPr lang="en-US" sz="1800" dirty="0">
                <a:solidFill>
                  <a:schemeClr val="accent4"/>
                </a:solidFill>
              </a:rPr>
              <a:t>PLAN THE JOURNEY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THINK</a:t>
            </a:r>
            <a:br>
              <a:rPr lang="en-US" sz="2400" dirty="0"/>
            </a:br>
            <a:r>
              <a:rPr lang="en-US" sz="2400" dirty="0"/>
              <a:t>Which project do they need to do next?</a:t>
            </a:r>
            <a:br>
              <a:rPr lang="en-US" sz="2400" dirty="0"/>
            </a:b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NOT</a:t>
            </a:r>
            <a:br>
              <a:rPr lang="en-US" sz="2400" dirty="0"/>
            </a:br>
            <a:r>
              <a:rPr lang="en-US" sz="2400" dirty="0"/>
              <a:t>How do I sell this product?</a:t>
            </a:r>
            <a:endParaRPr lang="en-US" sz="22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62913A-0368-4AD7-9CBC-6640E42C4B11}"/>
              </a:ext>
            </a:extLst>
          </p:cNvPr>
          <p:cNvGrpSpPr/>
          <p:nvPr/>
        </p:nvGrpSpPr>
        <p:grpSpPr>
          <a:xfrm>
            <a:off x="4070921" y="1429354"/>
            <a:ext cx="7727315" cy="3637588"/>
            <a:chOff x="3767459" y="1319615"/>
            <a:chExt cx="8030778" cy="378044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3FFD888-58EF-493D-B6A1-D9112B002E76}"/>
                </a:ext>
              </a:extLst>
            </p:cNvPr>
            <p:cNvSpPr/>
            <p:nvPr/>
          </p:nvSpPr>
          <p:spPr>
            <a:xfrm>
              <a:off x="3767459" y="1752531"/>
              <a:ext cx="8030778" cy="334752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A16B28-C435-48F7-86BE-B79D9EA0D212}"/>
                </a:ext>
              </a:extLst>
            </p:cNvPr>
            <p:cNvGrpSpPr/>
            <p:nvPr/>
          </p:nvGrpSpPr>
          <p:grpSpPr>
            <a:xfrm>
              <a:off x="3908708" y="4149354"/>
              <a:ext cx="869892" cy="950702"/>
              <a:chOff x="1292225" y="2703513"/>
              <a:chExt cx="2324100" cy="2540000"/>
            </a:xfrm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F5D14E17-756E-453D-9980-B504059E1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2225" y="2703513"/>
                <a:ext cx="2324100" cy="2522538"/>
              </a:xfrm>
              <a:custGeom>
                <a:avLst/>
                <a:gdLst>
                  <a:gd name="T0" fmla="*/ 1464 w 1464"/>
                  <a:gd name="T1" fmla="*/ 1589 h 1589"/>
                  <a:gd name="T2" fmla="*/ 236 w 1464"/>
                  <a:gd name="T3" fmla="*/ 1589 h 1589"/>
                  <a:gd name="T4" fmla="*/ 0 w 1464"/>
                  <a:gd name="T5" fmla="*/ 1589 h 1589"/>
                  <a:gd name="T6" fmla="*/ 0 w 1464"/>
                  <a:gd name="T7" fmla="*/ 0 h 1589"/>
                  <a:gd name="T8" fmla="*/ 1464 w 1464"/>
                  <a:gd name="T9" fmla="*/ 0 h 1589"/>
                  <a:gd name="T10" fmla="*/ 1464 w 1464"/>
                  <a:gd name="T11" fmla="*/ 1589 h 1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4" h="1589">
                    <a:moveTo>
                      <a:pt x="1464" y="1589"/>
                    </a:moveTo>
                    <a:lnTo>
                      <a:pt x="236" y="1589"/>
                    </a:lnTo>
                    <a:lnTo>
                      <a:pt x="0" y="1589"/>
                    </a:lnTo>
                    <a:lnTo>
                      <a:pt x="0" y="0"/>
                    </a:lnTo>
                    <a:lnTo>
                      <a:pt x="1464" y="0"/>
                    </a:lnTo>
                    <a:lnTo>
                      <a:pt x="1464" y="1589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475C789F-250E-42D1-99F0-E2CC1EB4B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613" y="3222625"/>
                <a:ext cx="1462088" cy="2020888"/>
              </a:xfrm>
              <a:custGeom>
                <a:avLst/>
                <a:gdLst>
                  <a:gd name="T0" fmla="*/ 0 w 921"/>
                  <a:gd name="T1" fmla="*/ 1262 h 1273"/>
                  <a:gd name="T2" fmla="*/ 0 w 921"/>
                  <a:gd name="T3" fmla="*/ 0 h 1273"/>
                  <a:gd name="T4" fmla="*/ 921 w 921"/>
                  <a:gd name="T5" fmla="*/ 0 h 1273"/>
                  <a:gd name="T6" fmla="*/ 921 w 921"/>
                  <a:gd name="T7" fmla="*/ 1273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1" h="1273">
                    <a:moveTo>
                      <a:pt x="0" y="1262"/>
                    </a:moveTo>
                    <a:lnTo>
                      <a:pt x="0" y="0"/>
                    </a:lnTo>
                    <a:lnTo>
                      <a:pt x="921" y="0"/>
                    </a:lnTo>
                    <a:lnTo>
                      <a:pt x="921" y="127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7">
                <a:extLst>
                  <a:ext uri="{FF2B5EF4-FFF2-40B4-BE49-F238E27FC236}">
                    <a16:creationId xmlns:a16="http://schemas.microsoft.com/office/drawing/2014/main" id="{28C695D0-CA03-4AE2-8205-4C540790C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450" y="3222625"/>
                <a:ext cx="0" cy="2020888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56C939EE-F154-473D-B96B-397D3EEC6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763" y="3971925"/>
                <a:ext cx="212725" cy="119063"/>
              </a:xfrm>
              <a:custGeom>
                <a:avLst/>
                <a:gdLst>
                  <a:gd name="T0" fmla="*/ 0 w 134"/>
                  <a:gd name="T1" fmla="*/ 75 h 75"/>
                  <a:gd name="T2" fmla="*/ 35 w 134"/>
                  <a:gd name="T3" fmla="*/ 37 h 75"/>
                  <a:gd name="T4" fmla="*/ 67 w 134"/>
                  <a:gd name="T5" fmla="*/ 0 h 75"/>
                  <a:gd name="T6" fmla="*/ 99 w 134"/>
                  <a:gd name="T7" fmla="*/ 37 h 75"/>
                  <a:gd name="T8" fmla="*/ 134 w 134"/>
                  <a:gd name="T9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75">
                    <a:moveTo>
                      <a:pt x="0" y="75"/>
                    </a:moveTo>
                    <a:lnTo>
                      <a:pt x="35" y="37"/>
                    </a:lnTo>
                    <a:lnTo>
                      <a:pt x="67" y="0"/>
                    </a:lnTo>
                    <a:lnTo>
                      <a:pt x="99" y="37"/>
                    </a:lnTo>
                    <a:lnTo>
                      <a:pt x="134" y="75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5C4B45DC-DF58-46C9-928D-DF9C2858F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763" y="4187825"/>
                <a:ext cx="212725" cy="119063"/>
              </a:xfrm>
              <a:custGeom>
                <a:avLst/>
                <a:gdLst>
                  <a:gd name="T0" fmla="*/ 134 w 134"/>
                  <a:gd name="T1" fmla="*/ 0 h 75"/>
                  <a:gd name="T2" fmla="*/ 99 w 134"/>
                  <a:gd name="T3" fmla="*/ 38 h 75"/>
                  <a:gd name="T4" fmla="*/ 67 w 134"/>
                  <a:gd name="T5" fmla="*/ 75 h 75"/>
                  <a:gd name="T6" fmla="*/ 35 w 134"/>
                  <a:gd name="T7" fmla="*/ 38 h 75"/>
                  <a:gd name="T8" fmla="*/ 0 w 134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75">
                    <a:moveTo>
                      <a:pt x="134" y="0"/>
                    </a:moveTo>
                    <a:lnTo>
                      <a:pt x="99" y="38"/>
                    </a:lnTo>
                    <a:lnTo>
                      <a:pt x="67" y="75"/>
                    </a:lnTo>
                    <a:lnTo>
                      <a:pt x="35" y="38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EA0769A-640E-4296-8559-8F48BDEF1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459" y="1319615"/>
              <a:ext cx="8030778" cy="432916"/>
            </a:xfrm>
            <a:custGeom>
              <a:avLst/>
              <a:gdLst>
                <a:gd name="T0" fmla="*/ 5830 w 6066"/>
                <a:gd name="T1" fmla="*/ 78 h 327"/>
                <a:gd name="T2" fmla="*/ 5830 w 6066"/>
                <a:gd name="T3" fmla="*/ 0 h 327"/>
                <a:gd name="T4" fmla="*/ 5434 w 6066"/>
                <a:gd name="T5" fmla="*/ 0 h 327"/>
                <a:gd name="T6" fmla="*/ 5434 w 6066"/>
                <a:gd name="T7" fmla="*/ 78 h 327"/>
                <a:gd name="T8" fmla="*/ 5255 w 6066"/>
                <a:gd name="T9" fmla="*/ 78 h 327"/>
                <a:gd name="T10" fmla="*/ 5255 w 6066"/>
                <a:gd name="T11" fmla="*/ 0 h 327"/>
                <a:gd name="T12" fmla="*/ 4856 w 6066"/>
                <a:gd name="T13" fmla="*/ 0 h 327"/>
                <a:gd name="T14" fmla="*/ 4856 w 6066"/>
                <a:gd name="T15" fmla="*/ 78 h 327"/>
                <a:gd name="T16" fmla="*/ 4677 w 6066"/>
                <a:gd name="T17" fmla="*/ 78 h 327"/>
                <a:gd name="T18" fmla="*/ 4677 w 6066"/>
                <a:gd name="T19" fmla="*/ 0 h 327"/>
                <a:gd name="T20" fmla="*/ 4278 w 6066"/>
                <a:gd name="T21" fmla="*/ 0 h 327"/>
                <a:gd name="T22" fmla="*/ 4278 w 6066"/>
                <a:gd name="T23" fmla="*/ 78 h 327"/>
                <a:gd name="T24" fmla="*/ 4098 w 6066"/>
                <a:gd name="T25" fmla="*/ 78 h 327"/>
                <a:gd name="T26" fmla="*/ 4098 w 6066"/>
                <a:gd name="T27" fmla="*/ 0 h 327"/>
                <a:gd name="T28" fmla="*/ 3702 w 6066"/>
                <a:gd name="T29" fmla="*/ 0 h 327"/>
                <a:gd name="T30" fmla="*/ 3702 w 6066"/>
                <a:gd name="T31" fmla="*/ 78 h 327"/>
                <a:gd name="T32" fmla="*/ 3520 w 6066"/>
                <a:gd name="T33" fmla="*/ 78 h 327"/>
                <a:gd name="T34" fmla="*/ 3520 w 6066"/>
                <a:gd name="T35" fmla="*/ 0 h 327"/>
                <a:gd name="T36" fmla="*/ 3124 w 6066"/>
                <a:gd name="T37" fmla="*/ 0 h 327"/>
                <a:gd name="T38" fmla="*/ 3124 w 6066"/>
                <a:gd name="T39" fmla="*/ 78 h 327"/>
                <a:gd name="T40" fmla="*/ 2942 w 6066"/>
                <a:gd name="T41" fmla="*/ 78 h 327"/>
                <a:gd name="T42" fmla="*/ 2942 w 6066"/>
                <a:gd name="T43" fmla="*/ 0 h 327"/>
                <a:gd name="T44" fmla="*/ 2546 w 6066"/>
                <a:gd name="T45" fmla="*/ 0 h 327"/>
                <a:gd name="T46" fmla="*/ 2546 w 6066"/>
                <a:gd name="T47" fmla="*/ 78 h 327"/>
                <a:gd name="T48" fmla="*/ 2364 w 6066"/>
                <a:gd name="T49" fmla="*/ 78 h 327"/>
                <a:gd name="T50" fmla="*/ 2364 w 6066"/>
                <a:gd name="T51" fmla="*/ 0 h 327"/>
                <a:gd name="T52" fmla="*/ 1968 w 6066"/>
                <a:gd name="T53" fmla="*/ 0 h 327"/>
                <a:gd name="T54" fmla="*/ 1968 w 6066"/>
                <a:gd name="T55" fmla="*/ 78 h 327"/>
                <a:gd name="T56" fmla="*/ 1788 w 6066"/>
                <a:gd name="T57" fmla="*/ 78 h 327"/>
                <a:gd name="T58" fmla="*/ 1788 w 6066"/>
                <a:gd name="T59" fmla="*/ 0 h 327"/>
                <a:gd name="T60" fmla="*/ 1389 w 6066"/>
                <a:gd name="T61" fmla="*/ 0 h 327"/>
                <a:gd name="T62" fmla="*/ 1389 w 6066"/>
                <a:gd name="T63" fmla="*/ 78 h 327"/>
                <a:gd name="T64" fmla="*/ 1210 w 6066"/>
                <a:gd name="T65" fmla="*/ 78 h 327"/>
                <a:gd name="T66" fmla="*/ 1210 w 6066"/>
                <a:gd name="T67" fmla="*/ 0 h 327"/>
                <a:gd name="T68" fmla="*/ 811 w 6066"/>
                <a:gd name="T69" fmla="*/ 0 h 327"/>
                <a:gd name="T70" fmla="*/ 811 w 6066"/>
                <a:gd name="T71" fmla="*/ 78 h 327"/>
                <a:gd name="T72" fmla="*/ 632 w 6066"/>
                <a:gd name="T73" fmla="*/ 78 h 327"/>
                <a:gd name="T74" fmla="*/ 632 w 6066"/>
                <a:gd name="T75" fmla="*/ 0 h 327"/>
                <a:gd name="T76" fmla="*/ 236 w 6066"/>
                <a:gd name="T77" fmla="*/ 0 h 327"/>
                <a:gd name="T78" fmla="*/ 236 w 6066"/>
                <a:gd name="T79" fmla="*/ 78 h 327"/>
                <a:gd name="T80" fmla="*/ 0 w 6066"/>
                <a:gd name="T81" fmla="*/ 78 h 327"/>
                <a:gd name="T82" fmla="*/ 0 w 6066"/>
                <a:gd name="T83" fmla="*/ 327 h 327"/>
                <a:gd name="T84" fmla="*/ 6066 w 6066"/>
                <a:gd name="T85" fmla="*/ 327 h 327"/>
                <a:gd name="T86" fmla="*/ 6066 w 6066"/>
                <a:gd name="T87" fmla="*/ 78 h 327"/>
                <a:gd name="T88" fmla="*/ 5830 w 6066"/>
                <a:gd name="T89" fmla="*/ 7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66" h="327">
                  <a:moveTo>
                    <a:pt x="5830" y="78"/>
                  </a:moveTo>
                  <a:lnTo>
                    <a:pt x="5830" y="0"/>
                  </a:lnTo>
                  <a:lnTo>
                    <a:pt x="5434" y="0"/>
                  </a:lnTo>
                  <a:lnTo>
                    <a:pt x="5434" y="78"/>
                  </a:lnTo>
                  <a:lnTo>
                    <a:pt x="5255" y="78"/>
                  </a:lnTo>
                  <a:lnTo>
                    <a:pt x="5255" y="0"/>
                  </a:lnTo>
                  <a:lnTo>
                    <a:pt x="4856" y="0"/>
                  </a:lnTo>
                  <a:lnTo>
                    <a:pt x="4856" y="78"/>
                  </a:lnTo>
                  <a:lnTo>
                    <a:pt x="4677" y="78"/>
                  </a:lnTo>
                  <a:lnTo>
                    <a:pt x="4677" y="0"/>
                  </a:lnTo>
                  <a:lnTo>
                    <a:pt x="4278" y="0"/>
                  </a:lnTo>
                  <a:lnTo>
                    <a:pt x="4278" y="78"/>
                  </a:lnTo>
                  <a:lnTo>
                    <a:pt x="4098" y="78"/>
                  </a:lnTo>
                  <a:lnTo>
                    <a:pt x="4098" y="0"/>
                  </a:lnTo>
                  <a:lnTo>
                    <a:pt x="3702" y="0"/>
                  </a:lnTo>
                  <a:lnTo>
                    <a:pt x="3702" y="78"/>
                  </a:lnTo>
                  <a:lnTo>
                    <a:pt x="3520" y="78"/>
                  </a:lnTo>
                  <a:lnTo>
                    <a:pt x="3520" y="0"/>
                  </a:lnTo>
                  <a:lnTo>
                    <a:pt x="3124" y="0"/>
                  </a:lnTo>
                  <a:lnTo>
                    <a:pt x="3124" y="78"/>
                  </a:lnTo>
                  <a:lnTo>
                    <a:pt x="2942" y="78"/>
                  </a:lnTo>
                  <a:lnTo>
                    <a:pt x="2942" y="0"/>
                  </a:lnTo>
                  <a:lnTo>
                    <a:pt x="2546" y="0"/>
                  </a:lnTo>
                  <a:lnTo>
                    <a:pt x="2546" y="78"/>
                  </a:lnTo>
                  <a:lnTo>
                    <a:pt x="2364" y="78"/>
                  </a:lnTo>
                  <a:lnTo>
                    <a:pt x="2364" y="0"/>
                  </a:lnTo>
                  <a:lnTo>
                    <a:pt x="1968" y="0"/>
                  </a:lnTo>
                  <a:lnTo>
                    <a:pt x="1968" y="78"/>
                  </a:lnTo>
                  <a:lnTo>
                    <a:pt x="1788" y="78"/>
                  </a:lnTo>
                  <a:lnTo>
                    <a:pt x="1788" y="0"/>
                  </a:lnTo>
                  <a:lnTo>
                    <a:pt x="1389" y="0"/>
                  </a:lnTo>
                  <a:lnTo>
                    <a:pt x="1389" y="78"/>
                  </a:lnTo>
                  <a:lnTo>
                    <a:pt x="1210" y="78"/>
                  </a:lnTo>
                  <a:lnTo>
                    <a:pt x="1210" y="0"/>
                  </a:lnTo>
                  <a:lnTo>
                    <a:pt x="811" y="0"/>
                  </a:lnTo>
                  <a:lnTo>
                    <a:pt x="811" y="78"/>
                  </a:lnTo>
                  <a:lnTo>
                    <a:pt x="632" y="78"/>
                  </a:lnTo>
                  <a:lnTo>
                    <a:pt x="632" y="0"/>
                  </a:lnTo>
                  <a:lnTo>
                    <a:pt x="236" y="0"/>
                  </a:lnTo>
                  <a:lnTo>
                    <a:pt x="236" y="78"/>
                  </a:lnTo>
                  <a:lnTo>
                    <a:pt x="0" y="78"/>
                  </a:lnTo>
                  <a:lnTo>
                    <a:pt x="0" y="327"/>
                  </a:lnTo>
                  <a:lnTo>
                    <a:pt x="6066" y="327"/>
                  </a:lnTo>
                  <a:lnTo>
                    <a:pt x="6066" y="78"/>
                  </a:lnTo>
                  <a:lnTo>
                    <a:pt x="5830" y="78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A0F516E-1957-48E3-A85E-AC98F42AD7C6}"/>
                </a:ext>
              </a:extLst>
            </p:cNvPr>
            <p:cNvGrpSpPr/>
            <p:nvPr/>
          </p:nvGrpSpPr>
          <p:grpSpPr>
            <a:xfrm>
              <a:off x="4907403" y="1827969"/>
              <a:ext cx="6781542" cy="3212645"/>
              <a:chOff x="3569499" y="2004764"/>
              <a:chExt cx="8147109" cy="3859561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0FA917E-514C-448A-BBC5-49E3A3391AEE}"/>
                  </a:ext>
                </a:extLst>
              </p:cNvPr>
              <p:cNvGrpSpPr/>
              <p:nvPr/>
            </p:nvGrpSpPr>
            <p:grpSpPr>
              <a:xfrm>
                <a:off x="3569500" y="4587924"/>
                <a:ext cx="8147108" cy="1276401"/>
                <a:chOff x="2787492" y="4896138"/>
                <a:chExt cx="7141193" cy="1276401"/>
              </a:xfrm>
              <a:solidFill>
                <a:schemeClr val="accent2"/>
              </a:solidFill>
            </p:grpSpPr>
            <p:sp>
              <p:nvSpPr>
                <p:cNvPr id="90" name="Google Shape;1562;p53">
                  <a:extLst>
                    <a:ext uri="{FF2B5EF4-FFF2-40B4-BE49-F238E27FC236}">
                      <a16:creationId xmlns:a16="http://schemas.microsoft.com/office/drawing/2014/main" id="{3A6B6168-78E1-4E2A-8214-984354260181}"/>
                    </a:ext>
                  </a:extLst>
                </p:cNvPr>
                <p:cNvSpPr/>
                <p:nvPr/>
              </p:nvSpPr>
              <p:spPr>
                <a:xfrm>
                  <a:off x="2787492" y="4896138"/>
                  <a:ext cx="1773936" cy="1276401"/>
                </a:xfrm>
                <a:prstGeom prst="rect">
                  <a:avLst/>
                </a:prstGeom>
                <a:grpFill/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5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Google Shape;1563;p53">
                  <a:extLst>
                    <a:ext uri="{FF2B5EF4-FFF2-40B4-BE49-F238E27FC236}">
                      <a16:creationId xmlns:a16="http://schemas.microsoft.com/office/drawing/2014/main" id="{BE62E586-8301-4E9B-83D0-38776C2ECCB8}"/>
                    </a:ext>
                  </a:extLst>
                </p:cNvPr>
                <p:cNvSpPr/>
                <p:nvPr/>
              </p:nvSpPr>
              <p:spPr>
                <a:xfrm>
                  <a:off x="4572512" y="4896138"/>
                  <a:ext cx="1773936" cy="1276401"/>
                </a:xfrm>
                <a:prstGeom prst="rect">
                  <a:avLst/>
                </a:prstGeom>
                <a:grpFill/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5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Google Shape;1564;p53">
                  <a:extLst>
                    <a:ext uri="{FF2B5EF4-FFF2-40B4-BE49-F238E27FC236}">
                      <a16:creationId xmlns:a16="http://schemas.microsoft.com/office/drawing/2014/main" id="{64F01601-CE5A-4AB9-93CD-24AA1757434D}"/>
                    </a:ext>
                  </a:extLst>
                </p:cNvPr>
                <p:cNvSpPr/>
                <p:nvPr/>
              </p:nvSpPr>
              <p:spPr>
                <a:xfrm>
                  <a:off x="6364187" y="4896138"/>
                  <a:ext cx="1773936" cy="1276401"/>
                </a:xfrm>
                <a:prstGeom prst="rect">
                  <a:avLst/>
                </a:prstGeom>
                <a:grpFill/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Google Shape;1565;p53">
                  <a:extLst>
                    <a:ext uri="{FF2B5EF4-FFF2-40B4-BE49-F238E27FC236}">
                      <a16:creationId xmlns:a16="http://schemas.microsoft.com/office/drawing/2014/main" id="{A102114B-6503-42C2-A8D7-985C4C922680}"/>
                    </a:ext>
                  </a:extLst>
                </p:cNvPr>
                <p:cNvSpPr/>
                <p:nvPr/>
              </p:nvSpPr>
              <p:spPr>
                <a:xfrm>
                  <a:off x="8154749" y="4896138"/>
                  <a:ext cx="1773936" cy="1276401"/>
                </a:xfrm>
                <a:prstGeom prst="rect">
                  <a:avLst/>
                </a:prstGeom>
                <a:grpFill/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1" name="Google Shape;1566;p53">
                <a:extLst>
                  <a:ext uri="{FF2B5EF4-FFF2-40B4-BE49-F238E27FC236}">
                    <a16:creationId xmlns:a16="http://schemas.microsoft.com/office/drawing/2014/main" id="{9E0A00BB-A69B-4B9E-8400-5C4E461EB029}"/>
                  </a:ext>
                </a:extLst>
              </p:cNvPr>
              <p:cNvSpPr/>
              <p:nvPr/>
            </p:nvSpPr>
            <p:spPr>
              <a:xfrm>
                <a:off x="3569499" y="3291979"/>
                <a:ext cx="4069080" cy="1276401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200" dirty="0"/>
              </a:p>
            </p:txBody>
          </p:sp>
          <p:sp>
            <p:nvSpPr>
              <p:cNvPr id="52" name="Google Shape;1567;p53">
                <a:extLst>
                  <a:ext uri="{FF2B5EF4-FFF2-40B4-BE49-F238E27FC236}">
                    <a16:creationId xmlns:a16="http://schemas.microsoft.com/office/drawing/2014/main" id="{15F76834-128E-4C8E-A3B0-172892675F3D}"/>
                  </a:ext>
                </a:extLst>
              </p:cNvPr>
              <p:cNvSpPr/>
              <p:nvPr/>
            </p:nvSpPr>
            <p:spPr>
              <a:xfrm>
                <a:off x="7647528" y="3291979"/>
                <a:ext cx="4069080" cy="1276401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 dirty="0"/>
              </a:p>
            </p:txBody>
          </p:sp>
          <p:sp>
            <p:nvSpPr>
              <p:cNvPr id="55" name="Google Shape;1568;p53">
                <a:extLst>
                  <a:ext uri="{FF2B5EF4-FFF2-40B4-BE49-F238E27FC236}">
                    <a16:creationId xmlns:a16="http://schemas.microsoft.com/office/drawing/2014/main" id="{360F8455-3989-45AD-8E5F-A184D15C5133}"/>
                  </a:ext>
                </a:extLst>
              </p:cNvPr>
              <p:cNvSpPr/>
              <p:nvPr/>
            </p:nvSpPr>
            <p:spPr>
              <a:xfrm>
                <a:off x="3569500" y="2004764"/>
                <a:ext cx="8147108" cy="1276401"/>
              </a:xfrm>
              <a:prstGeom prst="rect">
                <a:avLst/>
              </a:prstGeom>
              <a:solidFill>
                <a:schemeClr val="accent4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459A698-71C3-483E-BAC7-D26DBD773E6D}"/>
                  </a:ext>
                </a:extLst>
              </p:cNvPr>
              <p:cNvSpPr/>
              <p:nvPr/>
            </p:nvSpPr>
            <p:spPr>
              <a:xfrm>
                <a:off x="3755211" y="3620196"/>
                <a:ext cx="3686570" cy="51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Self Service Work </a:t>
                </a:r>
                <a:br>
                  <a:rPr lang="en-US" sz="1200" b="1" dirty="0">
                    <a:solidFill>
                      <a:schemeClr val="bg1"/>
                    </a:solidFill>
                  </a:rPr>
                </a:br>
                <a:r>
                  <a:rPr lang="en-US" sz="1050" dirty="0">
                    <a:solidFill>
                      <a:schemeClr val="bg1"/>
                    </a:solidFill>
                  </a:rPr>
                  <a:t>(consolidated app catalog)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D6F8C17-3302-4099-BACF-889AA61B9E4F}"/>
                  </a:ext>
                </a:extLst>
              </p:cNvPr>
              <p:cNvSpPr/>
              <p:nvPr/>
            </p:nvSpPr>
            <p:spPr>
              <a:xfrm>
                <a:off x="7706537" y="3620196"/>
                <a:ext cx="3926598" cy="51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1200" b="1" dirty="0">
                    <a:solidFill>
                      <a:schemeClr val="bg1"/>
                    </a:solidFill>
                  </a:rPr>
                  <a:t>Unified Endpoint Management </a:t>
                </a:r>
              </a:p>
              <a:p>
                <a:pPr lvl="0" algn="ctr">
                  <a:buClr>
                    <a:srgbClr val="000000"/>
                  </a:buClr>
                  <a:buSzPts val="1100"/>
                </a:pPr>
                <a:r>
                  <a:rPr lang="en-US" sz="1050" dirty="0">
                    <a:solidFill>
                      <a:schemeClr val="bg1"/>
                    </a:solidFill>
                  </a:rPr>
                  <a:t>(One experience, any device for users &amp; IT)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D3FB999-5051-4BA4-A461-9F3CD07245B0}"/>
                  </a:ext>
                </a:extLst>
              </p:cNvPr>
              <p:cNvSpPr/>
              <p:nvPr/>
            </p:nvSpPr>
            <p:spPr>
              <a:xfrm>
                <a:off x="5990800" y="2495130"/>
                <a:ext cx="3277949" cy="320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buClr>
                    <a:srgbClr val="000000"/>
                  </a:buClr>
                  <a:buSzPts val="1100"/>
                </a:pPr>
                <a:r>
                  <a:rPr lang="en-US" sz="1200" b="1" dirty="0">
                    <a:solidFill>
                      <a:schemeClr val="lt1"/>
                    </a:solidFill>
                  </a:rPr>
                  <a:t>DIGITAL WORKSPACE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44E1B45-6508-47D5-B79D-8FF0A40FF067}"/>
                  </a:ext>
                </a:extLst>
              </p:cNvPr>
              <p:cNvSpPr/>
              <p:nvPr/>
            </p:nvSpPr>
            <p:spPr>
              <a:xfrm>
                <a:off x="9911222" y="4964515"/>
                <a:ext cx="1586958" cy="480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1050" b="1" dirty="0">
                    <a:solidFill>
                      <a:schemeClr val="bg1"/>
                    </a:solidFill>
                  </a:rPr>
                  <a:t>Mobile</a:t>
                </a:r>
                <a:r>
                  <a:rPr lang="en-US" sz="1050" dirty="0">
                    <a:solidFill>
                      <a:schemeClr val="bg1"/>
                    </a:solidFill>
                  </a:rPr>
                  <a:t> First Capability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AA4EDF3-187E-4DEA-BDEC-B2E7EE2553DD}"/>
                  </a:ext>
                </a:extLst>
              </p:cNvPr>
              <p:cNvSpPr/>
              <p:nvPr/>
            </p:nvSpPr>
            <p:spPr>
              <a:xfrm>
                <a:off x="7890070" y="4625024"/>
                <a:ext cx="1765672" cy="480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</a:rPr>
                  <a:t>Desktop</a:t>
                </a:r>
                <a:r>
                  <a:rPr lang="en-US" sz="1050" dirty="0">
                    <a:solidFill>
                      <a:schemeClr val="bg1"/>
                    </a:solidFill>
                  </a:rPr>
                  <a:t> Device Independence 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FAC868B-830A-426D-9530-63D48EFFE04D}"/>
                  </a:ext>
                </a:extLst>
              </p:cNvPr>
              <p:cNvSpPr/>
              <p:nvPr/>
            </p:nvSpPr>
            <p:spPr>
              <a:xfrm>
                <a:off x="7720910" y="5142702"/>
                <a:ext cx="1934832" cy="634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(device provisioning and enrollment + transform windows delivery)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01393E6-7DDB-4D07-8600-C774A361F4CD}"/>
                  </a:ext>
                </a:extLst>
              </p:cNvPr>
              <p:cNvSpPr/>
              <p:nvPr/>
            </p:nvSpPr>
            <p:spPr>
              <a:xfrm>
                <a:off x="3672902" y="4625024"/>
                <a:ext cx="1765672" cy="480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Federated</a:t>
                </a:r>
                <a:br>
                  <a:rPr lang="en-US" sz="1050" dirty="0">
                    <a:solidFill>
                      <a:schemeClr val="bg1"/>
                    </a:solidFill>
                  </a:rPr>
                </a:br>
                <a:r>
                  <a:rPr lang="en-US" sz="1050" b="1" dirty="0">
                    <a:solidFill>
                      <a:schemeClr val="bg1"/>
                    </a:solidFill>
                  </a:rPr>
                  <a:t>Identity </a:t>
                </a:r>
                <a:r>
                  <a:rPr lang="en-US" sz="1050" dirty="0">
                    <a:solidFill>
                      <a:schemeClr val="bg1"/>
                    </a:solidFill>
                  </a:rPr>
                  <a:t>&amp; </a:t>
                </a:r>
                <a:r>
                  <a:rPr lang="en-US" sz="1050" b="1" dirty="0">
                    <a:solidFill>
                      <a:schemeClr val="bg1"/>
                    </a:solidFill>
                  </a:rPr>
                  <a:t>Access 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60C6FF9-C303-46A7-8A80-626983AB0F7A}"/>
                  </a:ext>
                </a:extLst>
              </p:cNvPr>
              <p:cNvSpPr/>
              <p:nvPr/>
            </p:nvSpPr>
            <p:spPr>
              <a:xfrm>
                <a:off x="3614728" y="5142702"/>
                <a:ext cx="1882019" cy="587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(from credential fragmentation to identity based Access)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21AD727-613F-472B-910D-10240A59B305}"/>
                  </a:ext>
                </a:extLst>
              </p:cNvPr>
              <p:cNvSpPr/>
              <p:nvPr/>
            </p:nvSpPr>
            <p:spPr>
              <a:xfrm>
                <a:off x="5722659" y="4730323"/>
                <a:ext cx="1765672" cy="480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Self</a:t>
                </a:r>
                <a:br>
                  <a:rPr lang="en-US" sz="1050" dirty="0">
                    <a:solidFill>
                      <a:schemeClr val="bg1"/>
                    </a:solidFill>
                  </a:rPr>
                </a:br>
                <a:r>
                  <a:rPr lang="en-US" sz="1050" dirty="0">
                    <a:solidFill>
                      <a:schemeClr val="bg1"/>
                    </a:solidFill>
                  </a:rPr>
                  <a:t>Service </a:t>
                </a:r>
                <a:r>
                  <a:rPr lang="en-US" sz="1050" b="1" dirty="0">
                    <a:solidFill>
                      <a:schemeClr val="bg1"/>
                    </a:solidFill>
                  </a:rPr>
                  <a:t>Apps 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AAD5720-D973-494B-8F33-21DEBA84D191}"/>
                  </a:ext>
                </a:extLst>
              </p:cNvPr>
              <p:cNvSpPr/>
              <p:nvPr/>
            </p:nvSpPr>
            <p:spPr>
              <a:xfrm>
                <a:off x="5890666" y="5275950"/>
                <a:ext cx="1429655" cy="427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</a:rPr>
                  <a:t>(from IT push to user pulled)</a:t>
                </a: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118E188-B9BE-409D-8B5F-6A20BFDB6FE1}"/>
                  </a:ext>
                </a:extLst>
              </p:cNvPr>
              <p:cNvSpPr/>
              <p:nvPr/>
            </p:nvSpPr>
            <p:spPr>
              <a:xfrm>
                <a:off x="5664486" y="4651733"/>
                <a:ext cx="312782" cy="3127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63CFF9F-BCEA-4075-931C-D9729927DD34}"/>
                  </a:ext>
                </a:extLst>
              </p:cNvPr>
              <p:cNvSpPr/>
              <p:nvPr/>
            </p:nvSpPr>
            <p:spPr>
              <a:xfrm>
                <a:off x="3637457" y="3362464"/>
                <a:ext cx="312782" cy="3127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623E1CB8-4305-42C7-9A87-A129A810C36A}"/>
                  </a:ext>
                </a:extLst>
              </p:cNvPr>
              <p:cNvSpPr/>
              <p:nvPr/>
            </p:nvSpPr>
            <p:spPr>
              <a:xfrm>
                <a:off x="7706537" y="3360936"/>
                <a:ext cx="312782" cy="3127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9AE7339-6761-4C50-B6E6-62DA03ABCF9B}"/>
                  </a:ext>
                </a:extLst>
              </p:cNvPr>
              <p:cNvSpPr/>
              <p:nvPr/>
            </p:nvSpPr>
            <p:spPr>
              <a:xfrm>
                <a:off x="7704572" y="4647131"/>
                <a:ext cx="312782" cy="3127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442BAC7-B478-483B-ABC8-B8AA4FBBC9A3}"/>
                  </a:ext>
                </a:extLst>
              </p:cNvPr>
              <p:cNvSpPr/>
              <p:nvPr/>
            </p:nvSpPr>
            <p:spPr>
              <a:xfrm>
                <a:off x="3618000" y="2058778"/>
                <a:ext cx="312782" cy="3127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2A41DD8-1EF5-4147-BCDE-0B191DE3A125}"/>
                  </a:ext>
                </a:extLst>
              </p:cNvPr>
              <p:cNvGrpSpPr/>
              <p:nvPr/>
            </p:nvGrpSpPr>
            <p:grpSpPr>
              <a:xfrm>
                <a:off x="3672902" y="4629648"/>
                <a:ext cx="215800" cy="212241"/>
                <a:chOff x="4276041" y="4438077"/>
                <a:chExt cx="524228" cy="515582"/>
              </a:xfrm>
              <a:solidFill>
                <a:schemeClr val="accent3"/>
              </a:solidFill>
            </p:grpSpPr>
            <p:sp>
              <p:nvSpPr>
                <p:cNvPr id="88" name="Freeform 6">
                  <a:extLst>
                    <a:ext uri="{FF2B5EF4-FFF2-40B4-BE49-F238E27FC236}">
                      <a16:creationId xmlns:a16="http://schemas.microsoft.com/office/drawing/2014/main" id="{1DD8EC26-848E-40CE-9B7F-3CA46333DB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76041" y="4438077"/>
                  <a:ext cx="524228" cy="515582"/>
                </a:xfrm>
                <a:custGeom>
                  <a:avLst/>
                  <a:gdLst>
                    <a:gd name="T0" fmla="*/ 139 w 278"/>
                    <a:gd name="T1" fmla="*/ 0 h 279"/>
                    <a:gd name="T2" fmla="*/ 0 w 278"/>
                    <a:gd name="T3" fmla="*/ 139 h 279"/>
                    <a:gd name="T4" fmla="*/ 139 w 278"/>
                    <a:gd name="T5" fmla="*/ 279 h 279"/>
                    <a:gd name="T6" fmla="*/ 278 w 278"/>
                    <a:gd name="T7" fmla="*/ 139 h 279"/>
                    <a:gd name="T8" fmla="*/ 139 w 278"/>
                    <a:gd name="T9" fmla="*/ 0 h 279"/>
                    <a:gd name="T10" fmla="*/ 139 w 278"/>
                    <a:gd name="T11" fmla="*/ 253 h 279"/>
                    <a:gd name="T12" fmla="*/ 25 w 278"/>
                    <a:gd name="T13" fmla="*/ 139 h 279"/>
                    <a:gd name="T14" fmla="*/ 139 w 278"/>
                    <a:gd name="T15" fmla="*/ 25 h 279"/>
                    <a:gd name="T16" fmla="*/ 253 w 278"/>
                    <a:gd name="T17" fmla="*/ 139 h 279"/>
                    <a:gd name="T18" fmla="*/ 139 w 278"/>
                    <a:gd name="T19" fmla="*/ 253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8" h="279">
                      <a:moveTo>
                        <a:pt x="139" y="0"/>
                      </a:moveTo>
                      <a:cubicBezTo>
                        <a:pt x="62" y="0"/>
                        <a:pt x="0" y="63"/>
                        <a:pt x="0" y="139"/>
                      </a:cubicBezTo>
                      <a:cubicBezTo>
                        <a:pt x="0" y="216"/>
                        <a:pt x="62" y="279"/>
                        <a:pt x="139" y="279"/>
                      </a:cubicBezTo>
                      <a:cubicBezTo>
                        <a:pt x="216" y="279"/>
                        <a:pt x="278" y="216"/>
                        <a:pt x="278" y="139"/>
                      </a:cubicBezTo>
                      <a:cubicBezTo>
                        <a:pt x="278" y="63"/>
                        <a:pt x="216" y="0"/>
                        <a:pt x="139" y="0"/>
                      </a:cubicBezTo>
                      <a:close/>
                      <a:moveTo>
                        <a:pt x="139" y="253"/>
                      </a:moveTo>
                      <a:cubicBezTo>
                        <a:pt x="76" y="253"/>
                        <a:pt x="25" y="202"/>
                        <a:pt x="25" y="139"/>
                      </a:cubicBezTo>
                      <a:cubicBezTo>
                        <a:pt x="25" y="77"/>
                        <a:pt x="76" y="25"/>
                        <a:pt x="139" y="25"/>
                      </a:cubicBezTo>
                      <a:cubicBezTo>
                        <a:pt x="202" y="25"/>
                        <a:pt x="253" y="77"/>
                        <a:pt x="253" y="139"/>
                      </a:cubicBezTo>
                      <a:cubicBezTo>
                        <a:pt x="253" y="202"/>
                        <a:pt x="202" y="253"/>
                        <a:pt x="139" y="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7">
                  <a:extLst>
                    <a:ext uri="{FF2B5EF4-FFF2-40B4-BE49-F238E27FC236}">
                      <a16:creationId xmlns:a16="http://schemas.microsoft.com/office/drawing/2014/main" id="{4DC119BD-C89F-4BEC-A838-CA27E4390E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0975" y="4582195"/>
                  <a:ext cx="294361" cy="223743"/>
                </a:xfrm>
                <a:custGeom>
                  <a:avLst/>
                  <a:gdLst>
                    <a:gd name="T0" fmla="*/ 133 w 156"/>
                    <a:gd name="T1" fmla="*/ 5 h 121"/>
                    <a:gd name="T2" fmla="*/ 47 w 156"/>
                    <a:gd name="T3" fmla="*/ 91 h 121"/>
                    <a:gd name="T4" fmla="*/ 23 w 156"/>
                    <a:gd name="T5" fmla="*/ 66 h 121"/>
                    <a:gd name="T6" fmla="*/ 5 w 156"/>
                    <a:gd name="T7" fmla="*/ 66 h 121"/>
                    <a:gd name="T8" fmla="*/ 5 w 156"/>
                    <a:gd name="T9" fmla="*/ 84 h 121"/>
                    <a:gd name="T10" fmla="*/ 38 w 156"/>
                    <a:gd name="T11" fmla="*/ 117 h 121"/>
                    <a:gd name="T12" fmla="*/ 47 w 156"/>
                    <a:gd name="T13" fmla="*/ 121 h 121"/>
                    <a:gd name="T14" fmla="*/ 56 w 156"/>
                    <a:gd name="T15" fmla="*/ 117 h 121"/>
                    <a:gd name="T16" fmla="*/ 151 w 156"/>
                    <a:gd name="T17" fmla="*/ 23 h 121"/>
                    <a:gd name="T18" fmla="*/ 151 w 156"/>
                    <a:gd name="T19" fmla="*/ 5 h 121"/>
                    <a:gd name="T20" fmla="*/ 133 w 156"/>
                    <a:gd name="T21" fmla="*/ 5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" h="121">
                      <a:moveTo>
                        <a:pt x="133" y="5"/>
                      </a:moveTo>
                      <a:cubicBezTo>
                        <a:pt x="47" y="91"/>
                        <a:pt x="47" y="91"/>
                        <a:pt x="47" y="91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18" y="61"/>
                        <a:pt x="10" y="61"/>
                        <a:pt x="5" y="66"/>
                      </a:cubicBezTo>
                      <a:cubicBezTo>
                        <a:pt x="0" y="71"/>
                        <a:pt x="0" y="79"/>
                        <a:pt x="5" y="84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41" y="120"/>
                        <a:pt x="44" y="121"/>
                        <a:pt x="47" y="121"/>
                      </a:cubicBezTo>
                      <a:cubicBezTo>
                        <a:pt x="51" y="121"/>
                        <a:pt x="54" y="120"/>
                        <a:pt x="56" y="117"/>
                      </a:cubicBezTo>
                      <a:cubicBezTo>
                        <a:pt x="151" y="23"/>
                        <a:pt x="151" y="23"/>
                        <a:pt x="151" y="23"/>
                      </a:cubicBezTo>
                      <a:cubicBezTo>
                        <a:pt x="156" y="18"/>
                        <a:pt x="156" y="10"/>
                        <a:pt x="151" y="5"/>
                      </a:cubicBezTo>
                      <a:cubicBezTo>
                        <a:pt x="146" y="0"/>
                        <a:pt x="138" y="0"/>
                        <a:pt x="13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B55CD1F-BE70-41CB-A7EA-92F8DE8B7FC2}"/>
                  </a:ext>
                </a:extLst>
              </p:cNvPr>
              <p:cNvGrpSpPr/>
              <p:nvPr/>
            </p:nvGrpSpPr>
            <p:grpSpPr>
              <a:xfrm>
                <a:off x="9787899" y="4674393"/>
                <a:ext cx="215800" cy="212241"/>
                <a:chOff x="4276041" y="4438077"/>
                <a:chExt cx="524228" cy="515582"/>
              </a:xfrm>
              <a:solidFill>
                <a:schemeClr val="accent3"/>
              </a:solidFill>
            </p:grpSpPr>
            <p:sp>
              <p:nvSpPr>
                <p:cNvPr id="86" name="Freeform 6">
                  <a:extLst>
                    <a:ext uri="{FF2B5EF4-FFF2-40B4-BE49-F238E27FC236}">
                      <a16:creationId xmlns:a16="http://schemas.microsoft.com/office/drawing/2014/main" id="{54BC349C-2696-4E0C-8C54-9564A416D9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76041" y="4438077"/>
                  <a:ext cx="524228" cy="515582"/>
                </a:xfrm>
                <a:custGeom>
                  <a:avLst/>
                  <a:gdLst>
                    <a:gd name="T0" fmla="*/ 139 w 278"/>
                    <a:gd name="T1" fmla="*/ 0 h 279"/>
                    <a:gd name="T2" fmla="*/ 0 w 278"/>
                    <a:gd name="T3" fmla="*/ 139 h 279"/>
                    <a:gd name="T4" fmla="*/ 139 w 278"/>
                    <a:gd name="T5" fmla="*/ 279 h 279"/>
                    <a:gd name="T6" fmla="*/ 278 w 278"/>
                    <a:gd name="T7" fmla="*/ 139 h 279"/>
                    <a:gd name="T8" fmla="*/ 139 w 278"/>
                    <a:gd name="T9" fmla="*/ 0 h 279"/>
                    <a:gd name="T10" fmla="*/ 139 w 278"/>
                    <a:gd name="T11" fmla="*/ 253 h 279"/>
                    <a:gd name="T12" fmla="*/ 25 w 278"/>
                    <a:gd name="T13" fmla="*/ 139 h 279"/>
                    <a:gd name="T14" fmla="*/ 139 w 278"/>
                    <a:gd name="T15" fmla="*/ 25 h 279"/>
                    <a:gd name="T16" fmla="*/ 253 w 278"/>
                    <a:gd name="T17" fmla="*/ 139 h 279"/>
                    <a:gd name="T18" fmla="*/ 139 w 278"/>
                    <a:gd name="T19" fmla="*/ 253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8" h="279">
                      <a:moveTo>
                        <a:pt x="139" y="0"/>
                      </a:moveTo>
                      <a:cubicBezTo>
                        <a:pt x="62" y="0"/>
                        <a:pt x="0" y="63"/>
                        <a:pt x="0" y="139"/>
                      </a:cubicBezTo>
                      <a:cubicBezTo>
                        <a:pt x="0" y="216"/>
                        <a:pt x="62" y="279"/>
                        <a:pt x="139" y="279"/>
                      </a:cubicBezTo>
                      <a:cubicBezTo>
                        <a:pt x="216" y="279"/>
                        <a:pt x="278" y="216"/>
                        <a:pt x="278" y="139"/>
                      </a:cubicBezTo>
                      <a:cubicBezTo>
                        <a:pt x="278" y="63"/>
                        <a:pt x="216" y="0"/>
                        <a:pt x="139" y="0"/>
                      </a:cubicBezTo>
                      <a:close/>
                      <a:moveTo>
                        <a:pt x="139" y="253"/>
                      </a:moveTo>
                      <a:cubicBezTo>
                        <a:pt x="76" y="253"/>
                        <a:pt x="25" y="202"/>
                        <a:pt x="25" y="139"/>
                      </a:cubicBezTo>
                      <a:cubicBezTo>
                        <a:pt x="25" y="77"/>
                        <a:pt x="76" y="25"/>
                        <a:pt x="139" y="25"/>
                      </a:cubicBezTo>
                      <a:cubicBezTo>
                        <a:pt x="202" y="25"/>
                        <a:pt x="253" y="77"/>
                        <a:pt x="253" y="139"/>
                      </a:cubicBezTo>
                      <a:cubicBezTo>
                        <a:pt x="253" y="202"/>
                        <a:pt x="202" y="253"/>
                        <a:pt x="139" y="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Freeform 7">
                  <a:extLst>
                    <a:ext uri="{FF2B5EF4-FFF2-40B4-BE49-F238E27FC236}">
                      <a16:creationId xmlns:a16="http://schemas.microsoft.com/office/drawing/2014/main" id="{3C5D30F2-6492-4AE0-B2D7-10B6F8179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0975" y="4582195"/>
                  <a:ext cx="294361" cy="223743"/>
                </a:xfrm>
                <a:custGeom>
                  <a:avLst/>
                  <a:gdLst>
                    <a:gd name="T0" fmla="*/ 133 w 156"/>
                    <a:gd name="T1" fmla="*/ 5 h 121"/>
                    <a:gd name="T2" fmla="*/ 47 w 156"/>
                    <a:gd name="T3" fmla="*/ 91 h 121"/>
                    <a:gd name="T4" fmla="*/ 23 w 156"/>
                    <a:gd name="T5" fmla="*/ 66 h 121"/>
                    <a:gd name="T6" fmla="*/ 5 w 156"/>
                    <a:gd name="T7" fmla="*/ 66 h 121"/>
                    <a:gd name="T8" fmla="*/ 5 w 156"/>
                    <a:gd name="T9" fmla="*/ 84 h 121"/>
                    <a:gd name="T10" fmla="*/ 38 w 156"/>
                    <a:gd name="T11" fmla="*/ 117 h 121"/>
                    <a:gd name="T12" fmla="*/ 47 w 156"/>
                    <a:gd name="T13" fmla="*/ 121 h 121"/>
                    <a:gd name="T14" fmla="*/ 56 w 156"/>
                    <a:gd name="T15" fmla="*/ 117 h 121"/>
                    <a:gd name="T16" fmla="*/ 151 w 156"/>
                    <a:gd name="T17" fmla="*/ 23 h 121"/>
                    <a:gd name="T18" fmla="*/ 151 w 156"/>
                    <a:gd name="T19" fmla="*/ 5 h 121"/>
                    <a:gd name="T20" fmla="*/ 133 w 156"/>
                    <a:gd name="T21" fmla="*/ 5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" h="121">
                      <a:moveTo>
                        <a:pt x="133" y="5"/>
                      </a:moveTo>
                      <a:cubicBezTo>
                        <a:pt x="47" y="91"/>
                        <a:pt x="47" y="91"/>
                        <a:pt x="47" y="91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18" y="61"/>
                        <a:pt x="10" y="61"/>
                        <a:pt x="5" y="66"/>
                      </a:cubicBezTo>
                      <a:cubicBezTo>
                        <a:pt x="0" y="71"/>
                        <a:pt x="0" y="79"/>
                        <a:pt x="5" y="84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41" y="120"/>
                        <a:pt x="44" y="121"/>
                        <a:pt x="47" y="121"/>
                      </a:cubicBezTo>
                      <a:cubicBezTo>
                        <a:pt x="51" y="121"/>
                        <a:pt x="54" y="120"/>
                        <a:pt x="56" y="117"/>
                      </a:cubicBezTo>
                      <a:cubicBezTo>
                        <a:pt x="151" y="23"/>
                        <a:pt x="151" y="23"/>
                        <a:pt x="151" y="23"/>
                      </a:cubicBezTo>
                      <a:cubicBezTo>
                        <a:pt x="156" y="18"/>
                        <a:pt x="156" y="10"/>
                        <a:pt x="151" y="5"/>
                      </a:cubicBezTo>
                      <a:cubicBezTo>
                        <a:pt x="146" y="0"/>
                        <a:pt x="138" y="0"/>
                        <a:pt x="13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94" name="Google Shape;1561;p53">
            <a:extLst>
              <a:ext uri="{FF2B5EF4-FFF2-40B4-BE49-F238E27FC236}">
                <a16:creationId xmlns:a16="http://schemas.microsoft.com/office/drawing/2014/main" id="{CE1A0F91-1E1E-4541-B59C-F11198F9C667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4070921" y="922517"/>
            <a:ext cx="7045418" cy="247743"/>
          </a:xfrm>
        </p:spPr>
        <p:txBody>
          <a:bodyPr/>
          <a:lstStyle/>
          <a:p>
            <a:pPr lvl="0"/>
            <a:r>
              <a:rPr lang="en-US" sz="1800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7516103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VMware_white_16x9">
  <a:themeElements>
    <a:clrScheme name="VMware 2019">
      <a:dk1>
        <a:srgbClr val="717074"/>
      </a:dk1>
      <a:lt1>
        <a:sysClr val="window" lastClr="FFFFFF"/>
      </a:lt1>
      <a:dk2>
        <a:srgbClr val="3F3F3F"/>
      </a:dk2>
      <a:lt2>
        <a:srgbClr val="F2F2F2"/>
      </a:lt2>
      <a:accent1>
        <a:srgbClr val="0091DA"/>
      </a:accent1>
      <a:accent2>
        <a:srgbClr val="1A428A"/>
      </a:accent2>
      <a:accent3>
        <a:srgbClr val="00C1D5"/>
      </a:accent3>
      <a:accent4>
        <a:srgbClr val="78BE20"/>
      </a:accent4>
      <a:accent5>
        <a:srgbClr val="7F35B2"/>
      </a:accent5>
      <a:accent6>
        <a:srgbClr val="387C2C"/>
      </a:accent6>
      <a:hlink>
        <a:srgbClr val="006990"/>
      </a:hlink>
      <a:folHlink>
        <a:srgbClr val="006990"/>
      </a:folHlink>
    </a:clrScheme>
    <a:fontScheme name="Custom 19">
      <a:majorFont>
        <a:latin typeface="Metropolis Light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20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25400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 algn="l">
          <a:spcAft>
            <a:spcPts val="600"/>
          </a:spcAft>
          <a:defRPr sz="1200" smtClean="0"/>
        </a:defPPr>
      </a:lstStyle>
    </a:txDef>
  </a:objectDefaults>
  <a:extraClrSchemeLst/>
  <a:custClrLst>
    <a:custClr name="Orange">
      <a:srgbClr val="F8981D"/>
    </a:custClr>
    <a:custClr name="Red">
      <a:srgbClr val="820024"/>
    </a:custClr>
  </a:custClrLst>
  <a:extLst>
    <a:ext uri="{05A4C25C-085E-4340-85A3-A5531E510DB2}">
      <thm15:themeFamily xmlns:thm15="http://schemas.microsoft.com/office/thememl/2012/main" name="VMWR_CorpTempRefresh_Light_07_21_hr.potx" id="{05DAF37D-AD21-46CA-8327-AA29D585B2C3}" vid="{AA349161-A6C3-488A-A8B7-7A2D5F49158C}"/>
    </a:ext>
  </a:extLst>
</a:theme>
</file>

<file path=ppt/theme/theme2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VMWR_CorpTempRefresh_Light_07_22_MP</Template>
  <TotalTime>0</TotalTime>
  <Words>166</Words>
  <Application>Microsoft Office PowerPoint</Application>
  <PresentationFormat>Custom</PresentationFormat>
  <Paragraphs>45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Camphor Std</vt:lpstr>
      <vt:lpstr>Metropolis</vt:lpstr>
      <vt:lpstr>Metropolis Light</vt:lpstr>
      <vt:lpstr>Open Sans</vt:lpstr>
      <vt:lpstr>VMware_white_16x9</vt:lpstr>
      <vt:lpstr>PowerPoint Presentation</vt:lpstr>
      <vt:lpstr>THE JOURNEY  Climbing the Project Tower Towards Digital Business</vt:lpstr>
      <vt:lpstr>THE JOURNEY  Climbing the Project Tower Towards Digital Business</vt:lpstr>
      <vt:lpstr>PLAN THE JOURNEY  THINK Which project do they need to do next?  NOT How do I sell this product?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Selling Value</dc:title>
  <dc:creator/>
  <cp:lastModifiedBy/>
  <cp:revision>2</cp:revision>
  <dcterms:created xsi:type="dcterms:W3CDTF">2018-01-16T21:43:38Z</dcterms:created>
  <dcterms:modified xsi:type="dcterms:W3CDTF">2019-09-30T10:19:59Z</dcterms:modified>
</cp:coreProperties>
</file>