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37" r:id="rId1"/>
  </p:sldMasterIdLst>
  <p:notesMasterIdLst>
    <p:notesMasterId r:id="rId9"/>
  </p:notesMasterIdLst>
  <p:handoutMasterIdLst>
    <p:handoutMasterId r:id="rId10"/>
  </p:handoutMasterIdLst>
  <p:sldIdLst>
    <p:sldId id="1014" r:id="rId2"/>
    <p:sldId id="287" r:id="rId3"/>
    <p:sldId id="288" r:id="rId4"/>
    <p:sldId id="289" r:id="rId5"/>
    <p:sldId id="290" r:id="rId6"/>
    <p:sldId id="291" r:id="rId7"/>
    <p:sldId id="294" r:id="rId8"/>
  </p:sldIdLst>
  <p:sldSz cx="12188825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1C853E-B61A-48E6-890C-470DE9814517}">
          <p14:sldIdLst>
            <p14:sldId id="1014"/>
            <p14:sldId id="287"/>
            <p14:sldId id="288"/>
            <p14:sldId id="289"/>
            <p14:sldId id="290"/>
            <p14:sldId id="291"/>
          </p14:sldIdLst>
        </p14:section>
        <p14:section name="Town" id="{310FAF6C-F57A-4858-A6A5-3DD1F7621BBB}">
          <p14:sldIdLst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C2C"/>
    <a:srgbClr val="AADB1E"/>
    <a:srgbClr val="6DB33F"/>
    <a:srgbClr val="006990"/>
    <a:srgbClr val="E6E6E6"/>
    <a:srgbClr val="7F35AB"/>
    <a:srgbClr val="7636AE"/>
    <a:srgbClr val="264088"/>
    <a:srgbClr val="B3B3B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783" autoAdjust="0"/>
  </p:normalViewPr>
  <p:slideViewPr>
    <p:cSldViewPr snapToGrid="0">
      <p:cViewPr varScale="1">
        <p:scale>
          <a:sx n="103" d="100"/>
          <a:sy n="103" d="100"/>
        </p:scale>
        <p:origin x="208" y="720"/>
      </p:cViewPr>
      <p:guideLst/>
    </p:cSldViewPr>
  </p:slideViewPr>
  <p:outlineViewPr>
    <p:cViewPr>
      <p:scale>
        <a:sx n="33" d="100"/>
        <a:sy n="33" d="100"/>
      </p:scale>
      <p:origin x="0" y="-511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6396"/>
    </p:cViewPr>
  </p:sorterViewPr>
  <p:notesViewPr>
    <p:cSldViewPr snapToGrid="0" showGuides="1">
      <p:cViewPr varScale="1">
        <p:scale>
          <a:sx n="59" d="100"/>
          <a:sy n="59" d="100"/>
        </p:scale>
        <p:origin x="2371" y="1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8/9/19</a:t>
            </a:fld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02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content/dam/brand/photography-only/power-point-assets/ppt-fonts/Metropolis-Light-Regular-font.zip" TargetMode="Externa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82F443-93A0-4919-89E7-37E501919603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2DCDC53-603A-40A5-A8CC-0073D40D11EF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6"/>
            <a:ext cx="3657600" cy="26722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0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782B963-3DE7-4086-92ED-CD92BCC3842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634BC28-ECEA-4006-A436-B22F54417FE9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37038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7AF2AD3-F838-49C6-9DFB-93814BFCCBA6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85DDA8-6A1A-4BC0-A877-A6124E4A0330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bg1">
                  <a:alpha val="59000"/>
                </a:schemeClr>
              </a:gs>
              <a:gs pos="7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3565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8647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2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6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2945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5374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4">
                  <a:alpha val="46000"/>
                </a:schemeClr>
              </a:gs>
              <a:gs pos="79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1671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0">
                <a:srgbClr val="7F35AB">
                  <a:alpha val="27000"/>
                </a:srgbClr>
              </a:gs>
              <a:gs pos="82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8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94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8000">
                <a:schemeClr val="bg1">
                  <a:alpha val="25000"/>
                </a:schemeClr>
              </a:gs>
              <a:gs pos="46000">
                <a:srgbClr val="FFFFFF">
                  <a:alpha val="64000"/>
                </a:srgbClr>
              </a:gs>
              <a:gs pos="77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471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E3E8B-0F66-4996-9785-6E9531D89A5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37810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68A354-4C62-4F2A-9CB5-8CD9B953F237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35AD62-92DE-42CB-A787-503E2A1C1C7A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80">
                <a:srgbClr val="0286CD">
                  <a:alpha val="0"/>
                </a:srgbClr>
              </a:gs>
              <a:gs pos="0">
                <a:schemeClr val="accent1">
                  <a:alpha val="0"/>
                </a:schemeClr>
              </a:gs>
              <a:gs pos="78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0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4104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600200"/>
            <a:ext cx="5893593" cy="4572000"/>
          </a:xfrm>
        </p:spPr>
        <p:txBody>
          <a:bodyPr l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5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6013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ltGray">
          <a:xfrm>
            <a:off x="0" y="1600201"/>
            <a:ext cx="5893593" cy="4572000"/>
          </a:xfrm>
          <a:solidFill>
            <a:schemeClr val="accent4"/>
          </a:solidFill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chemeClr val="accent1"/>
          </a:solidFill>
        </p:spPr>
        <p:txBody>
          <a:bodyPr lIns="457200" tIns="457200" rIns="594360"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1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" y="1600201"/>
            <a:ext cx="5866360" cy="4572000"/>
          </a:xfrm>
          <a:solidFill>
            <a:schemeClr val="bg2"/>
          </a:solidFill>
        </p:spPr>
        <p:txBody>
          <a:bodyPr lIns="594360" tIns="1371600" rIns="548640"/>
          <a:lstStyle>
            <a:lvl1pPr>
              <a:spcBef>
                <a:spcPts val="24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323381" y="1600201"/>
            <a:ext cx="5865445" cy="4572000"/>
          </a:xfrm>
          <a:solidFill>
            <a:schemeClr val="bg2"/>
          </a:solidFill>
        </p:spPr>
        <p:txBody>
          <a:bodyPr lIns="548640" tIns="1371600" rIns="548640"/>
          <a:lstStyle>
            <a:lvl1pPr>
              <a:spcBef>
                <a:spcPts val="24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37636-71A7-4831-B382-F842B3A29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806122"/>
            <a:ext cx="5637213" cy="911225"/>
          </a:xfrm>
          <a:solidFill>
            <a:schemeClr val="accent4"/>
          </a:solidFill>
        </p:spPr>
        <p:txBody>
          <a:bodyPr vert="horz" lIns="594360" tIns="91440" rIns="457200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A74DE7-78E3-4ECA-9661-D73FBD37E4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1613" y="1806122"/>
            <a:ext cx="5637212" cy="911225"/>
          </a:xfrm>
          <a:solidFill>
            <a:schemeClr val="accent1"/>
          </a:solidFill>
        </p:spPr>
        <p:txBody>
          <a:bodyPr vert="horz" lIns="338328" tIns="91440" rIns="612648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76E5-FE3D-4EA5-BF24-8ABF8BFBF668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03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E4CD6E-324F-4BEC-884B-D217C07BF39E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00200"/>
            <a:ext cx="2894013" cy="4572000"/>
          </a:xfrm>
          <a:solidFill>
            <a:schemeClr val="accent2"/>
          </a:solidFill>
        </p:spPr>
        <p:txBody>
          <a:bodyPr lIns="594360" tIns="457200" rIns="45720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0" indent="-171450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0" indent="-171450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7429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 sz="18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1634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1D12F-78DF-4A32-BDDB-1E22FB9CA5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00200"/>
            <a:ext cx="2894012" cy="4572000"/>
          </a:xfrm>
          <a:solidFill>
            <a:schemeClr val="accent1"/>
          </a:solidFill>
        </p:spPr>
        <p:txBody>
          <a:bodyPr lIns="457200" tIns="457200" rIns="59436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0" indent="-171450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0" indent="-171450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68580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568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gray">
          <a:xfrm>
            <a:off x="616504" y="2515154"/>
            <a:ext cx="3346929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 bwMode="gray">
          <a:xfrm>
            <a:off x="4419676" y="2515154"/>
            <a:ext cx="3349473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 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73" name="Content Placeholder 17">
            <a:extLst>
              <a:ext uri="{FF2B5EF4-FFF2-40B4-BE49-F238E27FC236}">
                <a16:creationId xmlns:a16="http://schemas.microsoft.com/office/drawing/2014/main" id="{9C016467-4262-4DAA-9B43-A02E57530676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 bwMode="gray">
          <a:xfrm>
            <a:off x="8236361" y="2515154"/>
            <a:ext cx="3346704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818" name="TextBox 817">
            <a:extLst>
              <a:ext uri="{FF2B5EF4-FFF2-40B4-BE49-F238E27FC236}">
                <a16:creationId xmlns:a16="http://schemas.microsoft.com/office/drawing/2014/main" id="{0B7E1504-B128-423C-AA77-E7FED5DC3B7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2189-2D4C-4618-9072-F26EE557FD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504" y="1600200"/>
            <a:ext cx="3346704" cy="914400"/>
          </a:xfrm>
          <a:solidFill>
            <a:schemeClr val="accent4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5955AB-F417-4DCB-8CC3-98BAC90A9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76" y="1600200"/>
            <a:ext cx="3346704" cy="914400"/>
          </a:xfrm>
          <a:solidFill>
            <a:schemeClr val="accent1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FB5407-642C-468A-81DB-F0C5C485F6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6361" y="1600200"/>
            <a:ext cx="3346704" cy="914400"/>
          </a:xfrm>
          <a:solidFill>
            <a:schemeClr val="accent2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050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1" y="1600202"/>
            <a:ext cx="7923212" cy="45709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3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EE86E2-0F2F-484B-8170-3AEBA1DDEB2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5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09367CD-64CE-4B7B-91B1-53B17F8F693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74" name="Content Placeholder 17">
            <a:extLst>
              <a:ext uri="{FF2B5EF4-FFF2-40B4-BE49-F238E27FC236}">
                <a16:creationId xmlns:a16="http://schemas.microsoft.com/office/drawing/2014/main" id="{F00013B6-2241-400E-9E61-946C485F8D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609600" y="1964843"/>
            <a:ext cx="31988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609600" y="3547676"/>
            <a:ext cx="3198812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30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7" name="Content Placeholder 17">
            <a:extLst>
              <a:ext uri="{FF2B5EF4-FFF2-40B4-BE49-F238E27FC236}">
                <a16:creationId xmlns:a16="http://schemas.microsoft.com/office/drawing/2014/main" id="{CB3B18B9-1B70-4F2B-86D9-C5183A845D1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92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45C2837B-EA55-4186-A2EA-1E7FB5B12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06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89" name="Content Placeholder 17">
            <a:extLst>
              <a:ext uri="{FF2B5EF4-FFF2-40B4-BE49-F238E27FC236}">
                <a16:creationId xmlns:a16="http://schemas.microsoft.com/office/drawing/2014/main" id="{00A3A11C-EA43-4ACC-83B9-C4C7C1080E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692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AAB5B3C-AE89-4605-BB4B-0C07DE733C4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1964843"/>
            <a:ext cx="31988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09593A-BC10-40A3-842E-346F6E0EE30C}"/>
              </a:ext>
            </a:extLst>
          </p:cNvPr>
          <p:cNvCxnSpPr>
            <a:cxnSpLocks/>
          </p:cNvCxnSpPr>
          <p:nvPr userDrawn="1"/>
        </p:nvCxnSpPr>
        <p:spPr>
          <a:xfrm>
            <a:off x="4267200" y="3547676"/>
            <a:ext cx="3198812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48CE9E08-388B-4458-B1F4-453A8413D6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6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09953-1B24-4C7D-A173-A53DF3FC7E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000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ED48B1-3A1C-41E2-BEC6-E8E6B54A07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74150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A78DDD-5F83-4940-98A7-CF6D7FB814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0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356F2006-5264-4FEB-8EBA-8BA6A55D1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650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F59A-4C67-4F41-A6E0-906850EDF3F1}"/>
              </a:ext>
            </a:extLst>
          </p:cNvPr>
          <p:cNvSpPr/>
          <p:nvPr userDrawn="1"/>
        </p:nvSpPr>
        <p:spPr>
          <a:xfrm>
            <a:off x="608739" y="4978399"/>
            <a:ext cx="3204753" cy="879645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/>
              </a:gs>
            </a:gsLst>
            <a:lin ang="5400000" scaled="1"/>
          </a:gradFill>
        </p:spPr>
        <p:txBody>
          <a:bodyPr vert="horz" lIns="594360" tIns="457200" rIns="457200" bIns="4572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5779326-D874-4DC4-BA73-C7157B414B05}"/>
              </a:ext>
            </a:extLst>
          </p:cNvPr>
          <p:cNvSpPr/>
          <p:nvPr userDrawn="1"/>
        </p:nvSpPr>
        <p:spPr>
          <a:xfrm>
            <a:off x="4267199" y="4978400"/>
            <a:ext cx="3203893" cy="878840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457200" rIns="59436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359B-DBB1-4A58-B3A5-88DBD360E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Company Name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29AA74-2865-4B6A-BD11-7A351A336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9C7727F-F570-4AF1-856D-9854483623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650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DC67D-58A2-45BD-A728-B6ECDD8B5A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3D9F0A4-74F4-4BA6-AD21-4791EF0A2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73995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3665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68143-A247-4F5B-9173-3D82D6706BFE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5D9BB8-44B7-4046-A859-7B01AD84E349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bg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66660B-2EAC-47CE-944F-D039B1DF2E0F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1152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2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7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19ACAF-9401-49DF-ACFF-2BA2129506AB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12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C38F94-115E-4DBE-80BB-680CB172F9FB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E11EA0-C34E-47CC-A1C4-C041612819E2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04BF1-028D-4BDA-A4B7-2EF92A074224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26A1-35AB-43B6-9A41-2142ACF3ACC4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41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A14F3E-8802-40CC-94BC-F7A8969E93E3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D52C01-87CF-4DAA-AF73-217E439433C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543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4AD3C8-5B0F-4AB1-B568-AA55FF64194A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29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49745E-959E-424E-B5AD-B75ACA32BFE8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127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2387BAEF-04D4-4DE9-B7A0-5B5AD8C8A831}"/>
              </a:ext>
            </a:extLst>
          </p:cNvPr>
          <p:cNvSpPr txBox="1"/>
          <p:nvPr userDrawn="1"/>
        </p:nvSpPr>
        <p:spPr>
          <a:xfrm>
            <a:off x="608013" y="1261594"/>
            <a:ext cx="1933864" cy="534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Agenda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 Placeholder 757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8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E1A1B-7C56-4DE3-BC90-B387C7F3E67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08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1D41E-848B-4178-A0D2-2A18C6921400}"/>
              </a:ext>
            </a:extLst>
          </p:cNvPr>
          <p:cNvSpPr/>
          <p:nvPr userDrawn="1"/>
        </p:nvSpPr>
        <p:spPr bwMode="hidden">
          <a:xfrm>
            <a:off x="0" y="0"/>
            <a:ext cx="12188822" cy="4332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D419A-30D8-44AB-9256-156B54D449CD}"/>
              </a:ext>
            </a:extLst>
          </p:cNvPr>
          <p:cNvSpPr/>
          <p:nvPr userDrawn="1"/>
        </p:nvSpPr>
        <p:spPr bwMode="white">
          <a:xfrm>
            <a:off x="672527" y="722997"/>
            <a:ext cx="4470400" cy="447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EB51A67B-FBDC-4AB8-B81A-6B6B96D04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0028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03ACE7-B591-43FD-A636-47D01F482F04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25D71-18A5-4A22-8386-917E1B08C46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79A9FB-8CEE-475F-BF22-3B0B11EB4E81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CD93A-658C-4473-839D-9C0B5E8F5F7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FBF2D3-5C06-47C4-A81C-0305B32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64D7FA4-CABA-4E4E-ACCA-68953799CF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EB1261E-CBF9-4479-A018-76C0F24D3B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C4A243B-FBF5-4C04-8CD0-8E1C4721D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67E765D-8E8B-44F9-BE70-63FC0512F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B4614B4-F94A-4053-B179-EC5C3F70A9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157F005-56AC-4E75-8AA5-582D0D69E2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73A8DE-DD1F-43EE-8FA2-4C689A038BA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594E1E-E234-471D-B539-F75E8CC06D07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67E5CD-C662-462D-9821-CBF45A809F13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BDC7692-DF81-49A0-9672-BF8E1DB9B662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C01D4-7C61-4B0F-8304-87A15AD0126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A75217-7D87-4C71-8F80-833477FCB149}"/>
              </a:ext>
            </a:extLst>
          </p:cNvPr>
          <p:cNvSpPr/>
          <p:nvPr userDrawn="1"/>
        </p:nvSpPr>
        <p:spPr bwMode="hidden"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AC7DF-BFC1-4044-BB52-C9946AD8A327}"/>
              </a:ext>
            </a:extLst>
          </p:cNvPr>
          <p:cNvSpPr txBox="1">
            <a:spLocks/>
          </p:cNvSpPr>
          <p:nvPr userDrawn="1"/>
        </p:nvSpPr>
        <p:spPr>
          <a:xfrm>
            <a:off x="564569" y="366687"/>
            <a:ext cx="11001004" cy="706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014-9EC5-4F8C-BD3D-B60E85EC9FFD}"/>
              </a:ext>
            </a:extLst>
          </p:cNvPr>
          <p:cNvSpPr txBox="1"/>
          <p:nvPr userDrawn="1"/>
        </p:nvSpPr>
        <p:spPr>
          <a:xfrm>
            <a:off x="620895" y="3906060"/>
            <a:ext cx="10962687" cy="2380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yes, you are good to go!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the answer is no, you do not have the Metropolis font installed.</a:t>
            </a:r>
          </a:p>
          <a:p>
            <a:pPr>
              <a:lnSpc>
                <a:spcPct val="13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800" dirty="0">
                <a:solidFill>
                  <a:schemeClr val="bg1"/>
                </a:solidFill>
              </a:rPr>
              <a:t> to download the font</a:t>
            </a:r>
            <a:r>
              <a:rPr lang="en-US" sz="1800" baseline="0" dirty="0">
                <a:solidFill>
                  <a:schemeClr val="bg1"/>
                </a:solidFill>
              </a:rPr>
              <a:t>.</a:t>
            </a:r>
          </a:p>
          <a:p>
            <a:pPr marL="400050" marR="0" lvl="0" indent="-22701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trike="noStrike" baseline="0" dirty="0">
                <a:solidFill>
                  <a:schemeClr val="bg1"/>
                </a:solidFill>
              </a:rPr>
              <a:t>Log in with SSO and select the Brand Assets tab in Brand Central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Need more information on how to install fonts?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Refer to the quick-start section in the template guidelines or contact Oasis.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5F6992-4889-4035-986F-E69979C7B028}"/>
              </a:ext>
            </a:extLst>
          </p:cNvPr>
          <p:cNvGrpSpPr/>
          <p:nvPr userDrawn="1"/>
        </p:nvGrpSpPr>
        <p:grpSpPr>
          <a:xfrm>
            <a:off x="6054922" y="2225997"/>
            <a:ext cx="4699461" cy="542276"/>
            <a:chOff x="6685343" y="2270804"/>
            <a:chExt cx="4699461" cy="542276"/>
          </a:xfrm>
          <a:solidFill>
            <a:schemeClr val="bg1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57C5E2C-9A8F-469D-810E-FD271477DD05}"/>
                </a:ext>
              </a:extLst>
            </p:cNvPr>
            <p:cNvSpPr/>
            <p:nvPr/>
          </p:nvSpPr>
          <p:spPr>
            <a:xfrm>
              <a:off x="9320530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3" y="219"/>
                    <a:pt x="40467" y="2872"/>
                    <a:pt x="45439" y="7959"/>
                  </a:cubicBezTo>
                  <a:cubicBezTo>
                    <a:pt x="50411" y="13047"/>
                    <a:pt x="52987" y="19255"/>
                    <a:pt x="53167" y="26583"/>
                  </a:cubicBezTo>
                  <a:cubicBezTo>
                    <a:pt x="52987" y="34182"/>
                    <a:pt x="50411" y="40468"/>
                    <a:pt x="45439" y="45439"/>
                  </a:cubicBezTo>
                  <a:cubicBezTo>
                    <a:pt x="40467" y="50411"/>
                    <a:pt x="34183" y="52987"/>
                    <a:pt x="26583" y="53167"/>
                  </a:cubicBezTo>
                  <a:cubicBezTo>
                    <a:pt x="18985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5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16D8268-B556-4A2E-A24F-2098FB05E4CA}"/>
                </a:ext>
              </a:extLst>
            </p:cNvPr>
            <p:cNvSpPr/>
            <p:nvPr/>
          </p:nvSpPr>
          <p:spPr>
            <a:xfrm>
              <a:off x="10320655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2" y="219"/>
                    <a:pt x="40468" y="2872"/>
                    <a:pt x="45439" y="7959"/>
                  </a:cubicBezTo>
                  <a:cubicBezTo>
                    <a:pt x="50411" y="13047"/>
                    <a:pt x="52986" y="19255"/>
                    <a:pt x="53167" y="26583"/>
                  </a:cubicBezTo>
                  <a:cubicBezTo>
                    <a:pt x="52986" y="34182"/>
                    <a:pt x="50411" y="40468"/>
                    <a:pt x="45439" y="45439"/>
                  </a:cubicBezTo>
                  <a:cubicBezTo>
                    <a:pt x="40468" y="50411"/>
                    <a:pt x="34182" y="52987"/>
                    <a:pt x="26583" y="53167"/>
                  </a:cubicBezTo>
                  <a:cubicBezTo>
                    <a:pt x="18984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4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4C27A0-5E49-4C0A-B9A5-777E28510D88}"/>
                </a:ext>
              </a:extLst>
            </p:cNvPr>
            <p:cNvSpPr/>
            <p:nvPr/>
          </p:nvSpPr>
          <p:spPr>
            <a:xfrm>
              <a:off x="9176178" y="2273899"/>
              <a:ext cx="38309" cy="432691"/>
            </a:xfrm>
            <a:custGeom>
              <a:avLst/>
              <a:gdLst/>
              <a:ahLst/>
              <a:cxnLst/>
              <a:rect l="l" t="t" r="r" b="b"/>
              <a:pathLst>
                <a:path w="38309" h="432691">
                  <a:moveTo>
                    <a:pt x="0" y="0"/>
                  </a:moveTo>
                  <a:lnTo>
                    <a:pt x="38309" y="0"/>
                  </a:ln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DC2D46-24E8-497A-AE7E-3F29CF07D0E0}"/>
                </a:ext>
              </a:extLst>
            </p:cNvPr>
            <p:cNvSpPr/>
            <p:nvPr/>
          </p:nvSpPr>
          <p:spPr>
            <a:xfrm>
              <a:off x="10871628" y="2273899"/>
              <a:ext cx="263051" cy="432691"/>
            </a:xfrm>
            <a:custGeom>
              <a:avLst/>
              <a:gdLst/>
              <a:ahLst/>
              <a:cxnLst/>
              <a:rect l="l" t="t" r="r" b="b"/>
              <a:pathLst>
                <a:path w="263051" h="432691">
                  <a:moveTo>
                    <a:pt x="0" y="0"/>
                  </a:moveTo>
                  <a:lnTo>
                    <a:pt x="38309" y="0"/>
                  </a:lnTo>
                  <a:lnTo>
                    <a:pt x="38309" y="164610"/>
                  </a:lnTo>
                  <a:cubicBezTo>
                    <a:pt x="47303" y="146708"/>
                    <a:pt x="61058" y="132407"/>
                    <a:pt x="79575" y="121706"/>
                  </a:cubicBezTo>
                  <a:cubicBezTo>
                    <a:pt x="98091" y="111006"/>
                    <a:pt x="119435" y="105521"/>
                    <a:pt x="143603" y="105252"/>
                  </a:cubicBezTo>
                  <a:cubicBezTo>
                    <a:pt x="179471" y="105803"/>
                    <a:pt x="208206" y="117063"/>
                    <a:pt x="229805" y="139033"/>
                  </a:cubicBezTo>
                  <a:cubicBezTo>
                    <a:pt x="251405" y="161002"/>
                    <a:pt x="262487" y="190372"/>
                    <a:pt x="263051" y="227142"/>
                  </a:cubicBezTo>
                  <a:lnTo>
                    <a:pt x="263051" y="432691"/>
                  </a:lnTo>
                  <a:lnTo>
                    <a:pt x="224743" y="432691"/>
                  </a:lnTo>
                  <a:lnTo>
                    <a:pt x="224743" y="232095"/>
                  </a:lnTo>
                  <a:cubicBezTo>
                    <a:pt x="224343" y="204441"/>
                    <a:pt x="216316" y="182359"/>
                    <a:pt x="200663" y="165849"/>
                  </a:cubicBezTo>
                  <a:cubicBezTo>
                    <a:pt x="185011" y="149339"/>
                    <a:pt x="164133" y="140877"/>
                    <a:pt x="138029" y="140464"/>
                  </a:cubicBezTo>
                  <a:cubicBezTo>
                    <a:pt x="109215" y="141019"/>
                    <a:pt x="85549" y="149506"/>
                    <a:pt x="67032" y="165926"/>
                  </a:cubicBezTo>
                  <a:cubicBezTo>
                    <a:pt x="48515" y="182346"/>
                    <a:pt x="38941" y="203370"/>
                    <a:pt x="38309" y="228999"/>
                  </a:cubicBez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6A4DE9-31A3-428E-B420-424F68D79E41}"/>
                </a:ext>
              </a:extLst>
            </p:cNvPr>
            <p:cNvSpPr/>
            <p:nvPr/>
          </p:nvSpPr>
          <p:spPr>
            <a:xfrm>
              <a:off x="6685343" y="2281329"/>
              <a:ext cx="403593" cy="425261"/>
            </a:xfrm>
            <a:custGeom>
              <a:avLst/>
              <a:gdLst/>
              <a:ahLst/>
              <a:cxnLst/>
              <a:rect l="l" t="t" r="r" b="b"/>
              <a:pathLst>
                <a:path w="403593" h="425261">
                  <a:moveTo>
                    <a:pt x="0" y="0"/>
                  </a:moveTo>
                  <a:lnTo>
                    <a:pt x="39547" y="0"/>
                  </a:lnTo>
                  <a:lnTo>
                    <a:pt x="201797" y="304554"/>
                  </a:lnTo>
                  <a:lnTo>
                    <a:pt x="364046" y="0"/>
                  </a:lnTo>
                  <a:lnTo>
                    <a:pt x="403593" y="0"/>
                  </a:lnTo>
                  <a:lnTo>
                    <a:pt x="403593" y="425261"/>
                  </a:lnTo>
                  <a:lnTo>
                    <a:pt x="364046" y="425261"/>
                  </a:lnTo>
                  <a:lnTo>
                    <a:pt x="364046" y="84186"/>
                  </a:lnTo>
                  <a:lnTo>
                    <a:pt x="201797" y="388740"/>
                  </a:lnTo>
                  <a:lnTo>
                    <a:pt x="39547" y="84186"/>
                  </a:lnTo>
                  <a:lnTo>
                    <a:pt x="39547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221A60B-A1D2-4D5F-ADCD-2B3BF1989BD1}"/>
                </a:ext>
              </a:extLst>
            </p:cNvPr>
            <p:cNvSpPr/>
            <p:nvPr/>
          </p:nvSpPr>
          <p:spPr>
            <a:xfrm>
              <a:off x="9980992" y="2281329"/>
              <a:ext cx="276052" cy="425261"/>
            </a:xfrm>
            <a:custGeom>
              <a:avLst/>
              <a:gdLst/>
              <a:ahLst/>
              <a:cxnLst/>
              <a:rect l="l" t="t" r="r" b="b"/>
              <a:pathLst>
                <a:path w="276052" h="425261">
                  <a:moveTo>
                    <a:pt x="0" y="0"/>
                  </a:moveTo>
                  <a:lnTo>
                    <a:pt x="39547" y="0"/>
                  </a:lnTo>
                  <a:lnTo>
                    <a:pt x="39547" y="387572"/>
                  </a:lnTo>
                  <a:lnTo>
                    <a:pt x="276052" y="387572"/>
                  </a:lnTo>
                  <a:lnTo>
                    <a:pt x="276052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738972-CA48-44E6-B7DD-E4E8B81F3D9E}"/>
                </a:ext>
              </a:extLst>
            </p:cNvPr>
            <p:cNvSpPr/>
            <p:nvPr/>
          </p:nvSpPr>
          <p:spPr>
            <a:xfrm>
              <a:off x="7532020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4" y="0"/>
                  </a:lnTo>
                  <a:lnTo>
                    <a:pt x="90314" y="87916"/>
                  </a:lnTo>
                  <a:lnTo>
                    <a:pt x="170801" y="87916"/>
                  </a:lnTo>
                  <a:lnTo>
                    <a:pt x="170801" y="123129"/>
                  </a:lnTo>
                  <a:lnTo>
                    <a:pt x="90314" y="123129"/>
                  </a:lnTo>
                  <a:lnTo>
                    <a:pt x="90314" y="333695"/>
                  </a:lnTo>
                  <a:cubicBezTo>
                    <a:pt x="90598" y="347552"/>
                    <a:pt x="94365" y="358699"/>
                    <a:pt x="101613" y="367138"/>
                  </a:cubicBezTo>
                  <a:cubicBezTo>
                    <a:pt x="108862" y="375576"/>
                    <a:pt x="117891" y="379911"/>
                    <a:pt x="128700" y="380143"/>
                  </a:cubicBezTo>
                  <a:cubicBezTo>
                    <a:pt x="136207" y="380079"/>
                    <a:pt x="143172" y="378814"/>
                    <a:pt x="149596" y="376350"/>
                  </a:cubicBezTo>
                  <a:cubicBezTo>
                    <a:pt x="156019" y="373886"/>
                    <a:pt x="161436" y="370608"/>
                    <a:pt x="165848" y="366518"/>
                  </a:cubicBezTo>
                  <a:lnTo>
                    <a:pt x="185660" y="394970"/>
                  </a:lnTo>
                  <a:cubicBezTo>
                    <a:pt x="177185" y="401495"/>
                    <a:pt x="167821" y="406514"/>
                    <a:pt x="157567" y="410028"/>
                  </a:cubicBezTo>
                  <a:cubicBezTo>
                    <a:pt x="147313" y="413541"/>
                    <a:pt x="136865" y="415317"/>
                    <a:pt x="126224" y="415356"/>
                  </a:cubicBezTo>
                  <a:cubicBezTo>
                    <a:pt x="104177" y="414934"/>
                    <a:pt x="86392" y="407284"/>
                    <a:pt x="72869" y="392407"/>
                  </a:cubicBezTo>
                  <a:cubicBezTo>
                    <a:pt x="59345" y="377530"/>
                    <a:pt x="52391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0E3A6F-0249-4454-864B-04BF720A73B8}"/>
                </a:ext>
              </a:extLst>
            </p:cNvPr>
            <p:cNvSpPr/>
            <p:nvPr/>
          </p:nvSpPr>
          <p:spPr>
            <a:xfrm>
              <a:off x="11199144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5" y="0"/>
                  </a:lnTo>
                  <a:lnTo>
                    <a:pt x="90315" y="87916"/>
                  </a:lnTo>
                  <a:lnTo>
                    <a:pt x="170802" y="87916"/>
                  </a:lnTo>
                  <a:lnTo>
                    <a:pt x="170802" y="123129"/>
                  </a:lnTo>
                  <a:lnTo>
                    <a:pt x="90315" y="123129"/>
                  </a:lnTo>
                  <a:lnTo>
                    <a:pt x="90315" y="333695"/>
                  </a:lnTo>
                  <a:cubicBezTo>
                    <a:pt x="90599" y="347552"/>
                    <a:pt x="94366" y="358699"/>
                    <a:pt x="101614" y="367138"/>
                  </a:cubicBezTo>
                  <a:cubicBezTo>
                    <a:pt x="108863" y="375576"/>
                    <a:pt x="117892" y="379911"/>
                    <a:pt x="128701" y="380143"/>
                  </a:cubicBezTo>
                  <a:cubicBezTo>
                    <a:pt x="136208" y="380079"/>
                    <a:pt x="143173" y="378814"/>
                    <a:pt x="149596" y="376350"/>
                  </a:cubicBezTo>
                  <a:cubicBezTo>
                    <a:pt x="156020" y="373886"/>
                    <a:pt x="161437" y="370608"/>
                    <a:pt x="165848" y="366518"/>
                  </a:cubicBezTo>
                  <a:lnTo>
                    <a:pt x="185660" y="394970"/>
                  </a:lnTo>
                  <a:cubicBezTo>
                    <a:pt x="177186" y="401495"/>
                    <a:pt x="167822" y="406514"/>
                    <a:pt x="157568" y="410028"/>
                  </a:cubicBezTo>
                  <a:cubicBezTo>
                    <a:pt x="147314" y="413541"/>
                    <a:pt x="136866" y="415317"/>
                    <a:pt x="126224" y="415356"/>
                  </a:cubicBezTo>
                  <a:cubicBezTo>
                    <a:pt x="104178" y="414934"/>
                    <a:pt x="86393" y="407284"/>
                    <a:pt x="72870" y="392407"/>
                  </a:cubicBezTo>
                  <a:cubicBezTo>
                    <a:pt x="59346" y="377530"/>
                    <a:pt x="52392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BD5D52F-83DC-4C29-BFF9-C29AC76D694C}"/>
                </a:ext>
              </a:extLst>
            </p:cNvPr>
            <p:cNvSpPr/>
            <p:nvPr/>
          </p:nvSpPr>
          <p:spPr>
            <a:xfrm>
              <a:off x="7184309" y="2379151"/>
              <a:ext cx="309486" cy="334869"/>
            </a:xfrm>
            <a:custGeom>
              <a:avLst/>
              <a:gdLst/>
              <a:ahLst/>
              <a:cxnLst/>
              <a:rect l="l" t="t" r="r" b="b"/>
              <a:pathLst>
                <a:path w="309486" h="334869">
                  <a:moveTo>
                    <a:pt x="157840" y="0"/>
                  </a:moveTo>
                  <a:cubicBezTo>
                    <a:pt x="205615" y="720"/>
                    <a:pt x="242734" y="17376"/>
                    <a:pt x="269197" y="49965"/>
                  </a:cubicBezTo>
                  <a:cubicBezTo>
                    <a:pt x="295660" y="82555"/>
                    <a:pt x="309089" y="126754"/>
                    <a:pt x="309486" y="182564"/>
                  </a:cubicBezTo>
                  <a:lnTo>
                    <a:pt x="38928" y="182564"/>
                  </a:lnTo>
                  <a:cubicBezTo>
                    <a:pt x="42863" y="216445"/>
                    <a:pt x="55740" y="244247"/>
                    <a:pt x="77559" y="265969"/>
                  </a:cubicBezTo>
                  <a:cubicBezTo>
                    <a:pt x="99377" y="287692"/>
                    <a:pt x="126963" y="298921"/>
                    <a:pt x="160317" y="299656"/>
                  </a:cubicBezTo>
                  <a:cubicBezTo>
                    <a:pt x="181013" y="299488"/>
                    <a:pt x="201090" y="295797"/>
                    <a:pt x="220547" y="288582"/>
                  </a:cubicBezTo>
                  <a:cubicBezTo>
                    <a:pt x="240005" y="281367"/>
                    <a:pt x="255436" y="271635"/>
                    <a:pt x="266842" y="259387"/>
                  </a:cubicBezTo>
                  <a:lnTo>
                    <a:pt x="290950" y="285407"/>
                  </a:lnTo>
                  <a:cubicBezTo>
                    <a:pt x="276534" y="300459"/>
                    <a:pt x="257271" y="312414"/>
                    <a:pt x="233160" y="321273"/>
                  </a:cubicBezTo>
                  <a:cubicBezTo>
                    <a:pt x="209050" y="330132"/>
                    <a:pt x="184975" y="334664"/>
                    <a:pt x="160937" y="334869"/>
                  </a:cubicBezTo>
                  <a:cubicBezTo>
                    <a:pt x="132043" y="334568"/>
                    <a:pt x="105473" y="327127"/>
                    <a:pt x="81227" y="312548"/>
                  </a:cubicBezTo>
                  <a:cubicBezTo>
                    <a:pt x="56980" y="297968"/>
                    <a:pt x="37482" y="278056"/>
                    <a:pt x="22732" y="252812"/>
                  </a:cubicBezTo>
                  <a:cubicBezTo>
                    <a:pt x="7982" y="227567"/>
                    <a:pt x="405" y="198797"/>
                    <a:pt x="0" y="166502"/>
                  </a:cubicBezTo>
                  <a:cubicBezTo>
                    <a:pt x="343" y="134622"/>
                    <a:pt x="7561" y="106198"/>
                    <a:pt x="21654" y="81230"/>
                  </a:cubicBezTo>
                  <a:cubicBezTo>
                    <a:pt x="35746" y="56262"/>
                    <a:pt x="54656" y="36557"/>
                    <a:pt x="78382" y="22115"/>
                  </a:cubicBezTo>
                  <a:cubicBezTo>
                    <a:pt x="102109" y="7673"/>
                    <a:pt x="128595" y="301"/>
                    <a:pt x="157840" y="0"/>
                  </a:cubicBezTo>
                  <a:close/>
                  <a:moveTo>
                    <a:pt x="159079" y="35212"/>
                  </a:moveTo>
                  <a:cubicBezTo>
                    <a:pt x="127505" y="35742"/>
                    <a:pt x="100848" y="46145"/>
                    <a:pt x="79107" y="66423"/>
                  </a:cubicBezTo>
                  <a:cubicBezTo>
                    <a:pt x="57366" y="86700"/>
                    <a:pt x="44179" y="113676"/>
                    <a:pt x="39547" y="147351"/>
                  </a:cubicBezTo>
                  <a:lnTo>
                    <a:pt x="271796" y="147351"/>
                  </a:lnTo>
                  <a:cubicBezTo>
                    <a:pt x="268881" y="114489"/>
                    <a:pt x="257836" y="87745"/>
                    <a:pt x="238663" y="67120"/>
                  </a:cubicBezTo>
                  <a:cubicBezTo>
                    <a:pt x="219489" y="46494"/>
                    <a:pt x="192961" y="35858"/>
                    <a:pt x="159079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50D27D-9134-4260-9625-A03ACB43BB75}"/>
                </a:ext>
              </a:extLst>
            </p:cNvPr>
            <p:cNvSpPr/>
            <p:nvPr/>
          </p:nvSpPr>
          <p:spPr>
            <a:xfrm>
              <a:off x="7784908" y="2379151"/>
              <a:ext cx="162134" cy="327439"/>
            </a:xfrm>
            <a:custGeom>
              <a:avLst/>
              <a:gdLst/>
              <a:ahLst/>
              <a:cxnLst/>
              <a:rect l="l" t="t" r="r" b="b"/>
              <a:pathLst>
                <a:path w="162134" h="327439">
                  <a:moveTo>
                    <a:pt x="162134" y="0"/>
                  </a:moveTo>
                  <a:lnTo>
                    <a:pt x="162134" y="35212"/>
                  </a:lnTo>
                  <a:cubicBezTo>
                    <a:pt x="125283" y="35792"/>
                    <a:pt x="95591" y="46396"/>
                    <a:pt x="73057" y="67025"/>
                  </a:cubicBezTo>
                  <a:cubicBezTo>
                    <a:pt x="50523" y="87655"/>
                    <a:pt x="38941" y="114831"/>
                    <a:pt x="38309" y="148556"/>
                  </a:cubicBezTo>
                  <a:lnTo>
                    <a:pt x="38309" y="327439"/>
                  </a:lnTo>
                  <a:lnTo>
                    <a:pt x="0" y="327439"/>
                  </a:lnTo>
                  <a:lnTo>
                    <a:pt x="0" y="7429"/>
                  </a:lnTo>
                  <a:lnTo>
                    <a:pt x="38309" y="7429"/>
                  </a:lnTo>
                  <a:lnTo>
                    <a:pt x="38309" y="74217"/>
                  </a:lnTo>
                  <a:cubicBezTo>
                    <a:pt x="47338" y="51898"/>
                    <a:pt x="62713" y="34035"/>
                    <a:pt x="84434" y="20628"/>
                  </a:cubicBezTo>
                  <a:cubicBezTo>
                    <a:pt x="106154" y="7222"/>
                    <a:pt x="132054" y="345"/>
                    <a:pt x="1621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9AAAC-AEE1-41E7-98D0-8AAAA66A65F2}"/>
                </a:ext>
              </a:extLst>
            </p:cNvPr>
            <p:cNvSpPr/>
            <p:nvPr/>
          </p:nvSpPr>
          <p:spPr>
            <a:xfrm>
              <a:off x="7992696" y="2379151"/>
              <a:ext cx="330536" cy="334869"/>
            </a:xfrm>
            <a:custGeom>
              <a:avLst/>
              <a:gdLst/>
              <a:ahLst/>
              <a:cxnLst/>
              <a:rect l="l" t="t" r="r" b="b"/>
              <a:pathLst>
                <a:path w="330536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2" y="83060"/>
                  </a:cubicBezTo>
                  <a:cubicBezTo>
                    <a:pt x="322585" y="108185"/>
                    <a:pt x="330170" y="136207"/>
                    <a:pt x="330536" y="167125"/>
                  </a:cubicBezTo>
                  <a:cubicBezTo>
                    <a:pt x="330170" y="198051"/>
                    <a:pt x="322585" y="226126"/>
                    <a:pt x="307782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2" y="334495"/>
                    <a:pt x="107084" y="326788"/>
                    <a:pt x="82234" y="311748"/>
                  </a:cubicBezTo>
                  <a:cubicBezTo>
                    <a:pt x="57384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4" y="37901"/>
                    <a:pt x="82234" y="22960"/>
                  </a:cubicBezTo>
                  <a:cubicBezTo>
                    <a:pt x="107084" y="8019"/>
                    <a:pt x="134762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D99233-8B51-431E-B7AE-9CFD2F67C3E6}"/>
                </a:ext>
              </a:extLst>
            </p:cNvPr>
            <p:cNvSpPr/>
            <p:nvPr/>
          </p:nvSpPr>
          <p:spPr>
            <a:xfrm>
              <a:off x="8404653" y="2379151"/>
              <a:ext cx="303913" cy="433929"/>
            </a:xfrm>
            <a:custGeom>
              <a:avLst/>
              <a:gdLst/>
              <a:ahLst/>
              <a:cxnLst/>
              <a:rect l="l" t="t" r="r" b="b"/>
              <a:pathLst>
                <a:path w="303913" h="433929">
                  <a:moveTo>
                    <a:pt x="157842" y="0"/>
                  </a:moveTo>
                  <a:cubicBezTo>
                    <a:pt x="199966" y="1002"/>
                    <a:pt x="234608" y="16936"/>
                    <a:pt x="261767" y="47802"/>
                  </a:cubicBezTo>
                  <a:cubicBezTo>
                    <a:pt x="288926" y="78669"/>
                    <a:pt x="302975" y="118456"/>
                    <a:pt x="303913" y="167163"/>
                  </a:cubicBezTo>
                  <a:cubicBezTo>
                    <a:pt x="302975" y="216136"/>
                    <a:pt x="288926" y="256082"/>
                    <a:pt x="261767" y="287003"/>
                  </a:cubicBezTo>
                  <a:cubicBezTo>
                    <a:pt x="234608" y="317924"/>
                    <a:pt x="199966" y="333879"/>
                    <a:pt x="157842" y="334869"/>
                  </a:cubicBezTo>
                  <a:cubicBezTo>
                    <a:pt x="131378" y="334665"/>
                    <a:pt x="107972" y="328432"/>
                    <a:pt x="87624" y="316172"/>
                  </a:cubicBezTo>
                  <a:cubicBezTo>
                    <a:pt x="67276" y="303912"/>
                    <a:pt x="50837" y="286849"/>
                    <a:pt x="38308" y="264985"/>
                  </a:cubicBezTo>
                  <a:lnTo>
                    <a:pt x="38308" y="433929"/>
                  </a:lnTo>
                  <a:lnTo>
                    <a:pt x="0" y="433929"/>
                  </a:lnTo>
                  <a:lnTo>
                    <a:pt x="0" y="7429"/>
                  </a:lnTo>
                  <a:lnTo>
                    <a:pt x="38308" y="7429"/>
                  </a:lnTo>
                  <a:lnTo>
                    <a:pt x="38308" y="69894"/>
                  </a:lnTo>
                  <a:cubicBezTo>
                    <a:pt x="50837" y="48025"/>
                    <a:pt x="67276" y="30959"/>
                    <a:pt x="87624" y="18698"/>
                  </a:cubicBezTo>
                  <a:cubicBezTo>
                    <a:pt x="107972" y="6437"/>
                    <a:pt x="131378" y="204"/>
                    <a:pt x="157842" y="0"/>
                  </a:cubicBezTo>
                  <a:close/>
                  <a:moveTo>
                    <a:pt x="150410" y="35212"/>
                  </a:moveTo>
                  <a:cubicBezTo>
                    <a:pt x="117017" y="35870"/>
                    <a:pt x="90127" y="48179"/>
                    <a:pt x="69740" y="72139"/>
                  </a:cubicBezTo>
                  <a:cubicBezTo>
                    <a:pt x="49354" y="96098"/>
                    <a:pt x="38876" y="127760"/>
                    <a:pt x="38308" y="167125"/>
                  </a:cubicBezTo>
                  <a:cubicBezTo>
                    <a:pt x="38876" y="206515"/>
                    <a:pt x="49354" y="238281"/>
                    <a:pt x="69740" y="262421"/>
                  </a:cubicBezTo>
                  <a:cubicBezTo>
                    <a:pt x="90127" y="286561"/>
                    <a:pt x="117017" y="298972"/>
                    <a:pt x="150410" y="299656"/>
                  </a:cubicBezTo>
                  <a:cubicBezTo>
                    <a:pt x="183312" y="298856"/>
                    <a:pt x="210253" y="286212"/>
                    <a:pt x="231233" y="261724"/>
                  </a:cubicBezTo>
                  <a:cubicBezTo>
                    <a:pt x="252213" y="237235"/>
                    <a:pt x="263051" y="205703"/>
                    <a:pt x="263747" y="167125"/>
                  </a:cubicBezTo>
                  <a:cubicBezTo>
                    <a:pt x="263051" y="128573"/>
                    <a:pt x="252213" y="97143"/>
                    <a:pt x="231233" y="72836"/>
                  </a:cubicBezTo>
                  <a:cubicBezTo>
                    <a:pt x="210253" y="48528"/>
                    <a:pt x="183312" y="35987"/>
                    <a:pt x="150410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9B1F118-34ED-4FB8-A180-737A1399C241}"/>
                </a:ext>
              </a:extLst>
            </p:cNvPr>
            <p:cNvSpPr/>
            <p:nvPr/>
          </p:nvSpPr>
          <p:spPr>
            <a:xfrm>
              <a:off x="8764222" y="2379151"/>
              <a:ext cx="330535" cy="334869"/>
            </a:xfrm>
            <a:custGeom>
              <a:avLst/>
              <a:gdLst/>
              <a:ahLst/>
              <a:cxnLst/>
              <a:rect l="l" t="t" r="r" b="b"/>
              <a:pathLst>
                <a:path w="330535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1" y="83060"/>
                  </a:cubicBezTo>
                  <a:cubicBezTo>
                    <a:pt x="322585" y="108185"/>
                    <a:pt x="330169" y="136207"/>
                    <a:pt x="330535" y="167125"/>
                  </a:cubicBezTo>
                  <a:cubicBezTo>
                    <a:pt x="330169" y="198051"/>
                    <a:pt x="322585" y="226126"/>
                    <a:pt x="307781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1" y="334495"/>
                    <a:pt x="107083" y="326788"/>
                    <a:pt x="82234" y="311748"/>
                  </a:cubicBezTo>
                  <a:cubicBezTo>
                    <a:pt x="57383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3" y="37901"/>
                    <a:pt x="82234" y="22960"/>
                  </a:cubicBezTo>
                  <a:cubicBezTo>
                    <a:pt x="107083" y="8019"/>
                    <a:pt x="134761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17CB1-DAD9-42CD-BEDA-3ADB122B8709}"/>
                </a:ext>
              </a:extLst>
            </p:cNvPr>
            <p:cNvSpPr/>
            <p:nvPr/>
          </p:nvSpPr>
          <p:spPr>
            <a:xfrm>
              <a:off x="9443830" y="2379151"/>
              <a:ext cx="247572" cy="334869"/>
            </a:xfrm>
            <a:custGeom>
              <a:avLst/>
              <a:gdLst/>
              <a:ahLst/>
              <a:cxnLst/>
              <a:rect l="l" t="t" r="r" b="b"/>
              <a:pathLst>
                <a:path w="247572" h="334869">
                  <a:moveTo>
                    <a:pt x="127498" y="0"/>
                  </a:moveTo>
                  <a:cubicBezTo>
                    <a:pt x="147218" y="103"/>
                    <a:pt x="166934" y="3295"/>
                    <a:pt x="186644" y="9575"/>
                  </a:cubicBezTo>
                  <a:cubicBezTo>
                    <a:pt x="206354" y="15856"/>
                    <a:pt x="224810" y="24609"/>
                    <a:pt x="242012" y="35833"/>
                  </a:cubicBezTo>
                  <a:lnTo>
                    <a:pt x="222857" y="65559"/>
                  </a:lnTo>
                  <a:cubicBezTo>
                    <a:pt x="206974" y="55624"/>
                    <a:pt x="190931" y="48089"/>
                    <a:pt x="174726" y="42954"/>
                  </a:cubicBezTo>
                  <a:cubicBezTo>
                    <a:pt x="158521" y="37819"/>
                    <a:pt x="142778" y="35238"/>
                    <a:pt x="127498" y="35212"/>
                  </a:cubicBezTo>
                  <a:cubicBezTo>
                    <a:pt x="107457" y="35367"/>
                    <a:pt x="90706" y="39857"/>
                    <a:pt x="77246" y="48683"/>
                  </a:cubicBezTo>
                  <a:cubicBezTo>
                    <a:pt x="63786" y="57508"/>
                    <a:pt x="56792" y="69739"/>
                    <a:pt x="56263" y="85377"/>
                  </a:cubicBezTo>
                  <a:cubicBezTo>
                    <a:pt x="56004" y="99440"/>
                    <a:pt x="62715" y="110949"/>
                    <a:pt x="76394" y="119903"/>
                  </a:cubicBezTo>
                  <a:cubicBezTo>
                    <a:pt x="90074" y="128857"/>
                    <a:pt x="112270" y="138198"/>
                    <a:pt x="142984" y="147927"/>
                  </a:cubicBezTo>
                  <a:cubicBezTo>
                    <a:pt x="173358" y="156519"/>
                    <a:pt x="198222" y="167667"/>
                    <a:pt x="217578" y="181369"/>
                  </a:cubicBezTo>
                  <a:cubicBezTo>
                    <a:pt x="236933" y="195071"/>
                    <a:pt x="246931" y="215508"/>
                    <a:pt x="247572" y="242680"/>
                  </a:cubicBezTo>
                  <a:cubicBezTo>
                    <a:pt x="246802" y="270365"/>
                    <a:pt x="235668" y="292542"/>
                    <a:pt x="214171" y="309212"/>
                  </a:cubicBezTo>
                  <a:cubicBezTo>
                    <a:pt x="192674" y="325881"/>
                    <a:pt x="165434" y="334434"/>
                    <a:pt x="132453" y="334869"/>
                  </a:cubicBezTo>
                  <a:cubicBezTo>
                    <a:pt x="109819" y="334780"/>
                    <a:pt x="86962" y="330634"/>
                    <a:pt x="63881" y="322433"/>
                  </a:cubicBezTo>
                  <a:cubicBezTo>
                    <a:pt x="40800" y="314231"/>
                    <a:pt x="19507" y="302510"/>
                    <a:pt x="0" y="287270"/>
                  </a:cubicBezTo>
                  <a:lnTo>
                    <a:pt x="21044" y="258782"/>
                  </a:lnTo>
                  <a:cubicBezTo>
                    <a:pt x="39390" y="272136"/>
                    <a:pt x="58025" y="282277"/>
                    <a:pt x="76948" y="289205"/>
                  </a:cubicBezTo>
                  <a:cubicBezTo>
                    <a:pt x="95870" y="296134"/>
                    <a:pt x="114372" y="299618"/>
                    <a:pt x="132453" y="299656"/>
                  </a:cubicBezTo>
                  <a:cubicBezTo>
                    <a:pt x="155166" y="299372"/>
                    <a:pt x="173543" y="294366"/>
                    <a:pt x="187584" y="284638"/>
                  </a:cubicBezTo>
                  <a:cubicBezTo>
                    <a:pt x="201624" y="274910"/>
                    <a:pt x="208851" y="262162"/>
                    <a:pt x="209264" y="246396"/>
                  </a:cubicBezTo>
                  <a:cubicBezTo>
                    <a:pt x="208942" y="229481"/>
                    <a:pt x="201224" y="216244"/>
                    <a:pt x="186112" y="206683"/>
                  </a:cubicBezTo>
                  <a:cubicBezTo>
                    <a:pt x="171000" y="197123"/>
                    <a:pt x="150430" y="188685"/>
                    <a:pt x="124401" y="181369"/>
                  </a:cubicBezTo>
                  <a:cubicBezTo>
                    <a:pt x="86371" y="170622"/>
                    <a:pt x="59031" y="158210"/>
                    <a:pt x="42382" y="144133"/>
                  </a:cubicBezTo>
                  <a:cubicBezTo>
                    <a:pt x="25733" y="130057"/>
                    <a:pt x="17590" y="111917"/>
                    <a:pt x="17954" y="89712"/>
                  </a:cubicBezTo>
                  <a:cubicBezTo>
                    <a:pt x="18686" y="62673"/>
                    <a:pt x="29278" y="41063"/>
                    <a:pt x="49729" y="24883"/>
                  </a:cubicBezTo>
                  <a:cubicBezTo>
                    <a:pt x="70181" y="8703"/>
                    <a:pt x="96104" y="409"/>
                    <a:pt x="1274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65CEB0-3B0E-4C5D-82CE-B28C6B20C2B1}"/>
                </a:ext>
              </a:extLst>
            </p:cNvPr>
            <p:cNvSpPr/>
            <p:nvPr/>
          </p:nvSpPr>
          <p:spPr>
            <a:xfrm>
              <a:off x="10449527" y="2379151"/>
              <a:ext cx="305770" cy="433929"/>
            </a:xfrm>
            <a:custGeom>
              <a:avLst/>
              <a:gdLst/>
              <a:ahLst/>
              <a:cxnLst/>
              <a:rect l="l" t="t" r="r" b="b"/>
              <a:pathLst>
                <a:path w="305770" h="433929">
                  <a:moveTo>
                    <a:pt x="144833" y="0"/>
                  </a:moveTo>
                  <a:cubicBezTo>
                    <a:pt x="172238" y="138"/>
                    <a:pt x="196392" y="6193"/>
                    <a:pt x="217295" y="18166"/>
                  </a:cubicBezTo>
                  <a:cubicBezTo>
                    <a:pt x="238197" y="30138"/>
                    <a:pt x="254920" y="47197"/>
                    <a:pt x="267462" y="69342"/>
                  </a:cubicBezTo>
                  <a:lnTo>
                    <a:pt x="267462" y="7429"/>
                  </a:lnTo>
                  <a:lnTo>
                    <a:pt x="305770" y="7429"/>
                  </a:lnTo>
                  <a:lnTo>
                    <a:pt x="305770" y="293411"/>
                  </a:lnTo>
                  <a:cubicBezTo>
                    <a:pt x="304987" y="335306"/>
                    <a:pt x="290628" y="369024"/>
                    <a:pt x="262693" y="394562"/>
                  </a:cubicBezTo>
                  <a:cubicBezTo>
                    <a:pt x="234759" y="420100"/>
                    <a:pt x="197950" y="433223"/>
                    <a:pt x="152265" y="433929"/>
                  </a:cubicBezTo>
                  <a:cubicBezTo>
                    <a:pt x="126743" y="433698"/>
                    <a:pt x="102539" y="429681"/>
                    <a:pt x="79653" y="421880"/>
                  </a:cubicBezTo>
                  <a:cubicBezTo>
                    <a:pt x="56767" y="414078"/>
                    <a:pt x="37837" y="403878"/>
                    <a:pt x="22863" y="391281"/>
                  </a:cubicBezTo>
                  <a:lnTo>
                    <a:pt x="40165" y="360299"/>
                  </a:lnTo>
                  <a:cubicBezTo>
                    <a:pt x="53533" y="372201"/>
                    <a:pt x="69687" y="381547"/>
                    <a:pt x="88629" y="388337"/>
                  </a:cubicBezTo>
                  <a:cubicBezTo>
                    <a:pt x="107569" y="395128"/>
                    <a:pt x="127130" y="398587"/>
                    <a:pt x="147310" y="398716"/>
                  </a:cubicBezTo>
                  <a:cubicBezTo>
                    <a:pt x="184561" y="398393"/>
                    <a:pt x="213799" y="388971"/>
                    <a:pt x="235023" y="370449"/>
                  </a:cubicBezTo>
                  <a:cubicBezTo>
                    <a:pt x="256249" y="351928"/>
                    <a:pt x="267062" y="326249"/>
                    <a:pt x="267462" y="293411"/>
                  </a:cubicBezTo>
                  <a:lnTo>
                    <a:pt x="267462" y="234017"/>
                  </a:lnTo>
                  <a:cubicBezTo>
                    <a:pt x="254843" y="256428"/>
                    <a:pt x="237965" y="273648"/>
                    <a:pt x="216830" y="285678"/>
                  </a:cubicBezTo>
                  <a:cubicBezTo>
                    <a:pt x="195696" y="297707"/>
                    <a:pt x="171696" y="303786"/>
                    <a:pt x="144833" y="303913"/>
                  </a:cubicBezTo>
                  <a:cubicBezTo>
                    <a:pt x="102761" y="303026"/>
                    <a:pt x="68325" y="288564"/>
                    <a:pt x="41527" y="260527"/>
                  </a:cubicBezTo>
                  <a:cubicBezTo>
                    <a:pt x="14729" y="232489"/>
                    <a:pt x="886" y="196196"/>
                    <a:pt x="0" y="151646"/>
                  </a:cubicBezTo>
                  <a:cubicBezTo>
                    <a:pt x="886" y="107393"/>
                    <a:pt x="14729" y="71281"/>
                    <a:pt x="41527" y="43308"/>
                  </a:cubicBezTo>
                  <a:cubicBezTo>
                    <a:pt x="68325" y="15335"/>
                    <a:pt x="102761" y="899"/>
                    <a:pt x="144833" y="0"/>
                  </a:cubicBezTo>
                  <a:close/>
                  <a:moveTo>
                    <a:pt x="152265" y="35212"/>
                  </a:moveTo>
                  <a:cubicBezTo>
                    <a:pt x="119685" y="35921"/>
                    <a:pt x="93028" y="47045"/>
                    <a:pt x="72294" y="68583"/>
                  </a:cubicBezTo>
                  <a:cubicBezTo>
                    <a:pt x="51559" y="90122"/>
                    <a:pt x="40849" y="117823"/>
                    <a:pt x="40165" y="151685"/>
                  </a:cubicBezTo>
                  <a:cubicBezTo>
                    <a:pt x="40849" y="185815"/>
                    <a:pt x="51559" y="213675"/>
                    <a:pt x="72294" y="235267"/>
                  </a:cubicBezTo>
                  <a:cubicBezTo>
                    <a:pt x="93028" y="256859"/>
                    <a:pt x="119685" y="268003"/>
                    <a:pt x="152265" y="268700"/>
                  </a:cubicBezTo>
                  <a:cubicBezTo>
                    <a:pt x="186057" y="268120"/>
                    <a:pt x="213540" y="257207"/>
                    <a:pt x="234714" y="235959"/>
                  </a:cubicBezTo>
                  <a:cubicBezTo>
                    <a:pt x="255888" y="214711"/>
                    <a:pt x="266804" y="186607"/>
                    <a:pt x="267462" y="151646"/>
                  </a:cubicBezTo>
                  <a:cubicBezTo>
                    <a:pt x="266804" y="116989"/>
                    <a:pt x="255888" y="89068"/>
                    <a:pt x="234714" y="67882"/>
                  </a:cubicBezTo>
                  <a:cubicBezTo>
                    <a:pt x="213540" y="46696"/>
                    <a:pt x="186057" y="35806"/>
                    <a:pt x="152265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78B23A-632F-4FF2-B1DB-D62779A331A5}"/>
                </a:ext>
              </a:extLst>
            </p:cNvPr>
            <p:cNvSpPr/>
            <p:nvPr/>
          </p:nvSpPr>
          <p:spPr>
            <a:xfrm>
              <a:off x="9327958" y="2386580"/>
              <a:ext cx="38308" cy="320010"/>
            </a:xfrm>
            <a:custGeom>
              <a:avLst/>
              <a:gdLst/>
              <a:ahLst/>
              <a:cxnLst/>
              <a:rect l="l" t="t" r="r" b="b"/>
              <a:pathLst>
                <a:path w="38308" h="320010">
                  <a:moveTo>
                    <a:pt x="0" y="0"/>
                  </a:moveTo>
                  <a:lnTo>
                    <a:pt x="38308" y="0"/>
                  </a:lnTo>
                  <a:lnTo>
                    <a:pt x="38308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4329D5-649B-4928-85CD-14362B04489C}"/>
                </a:ext>
              </a:extLst>
            </p:cNvPr>
            <p:cNvSpPr/>
            <p:nvPr/>
          </p:nvSpPr>
          <p:spPr>
            <a:xfrm>
              <a:off x="10328084" y="2386580"/>
              <a:ext cx="38309" cy="320010"/>
            </a:xfrm>
            <a:custGeom>
              <a:avLst/>
              <a:gdLst/>
              <a:ahLst/>
              <a:cxnLst/>
              <a:rect l="l" t="t" r="r" b="b"/>
              <a:pathLst>
                <a:path w="38309" h="320010">
                  <a:moveTo>
                    <a:pt x="0" y="0"/>
                  </a:moveTo>
                  <a:lnTo>
                    <a:pt x="38309" y="0"/>
                  </a:lnTo>
                  <a:lnTo>
                    <a:pt x="38309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64E83D4-30F6-4C59-8FFA-AD2FC2966221}"/>
              </a:ext>
            </a:extLst>
          </p:cNvPr>
          <p:cNvGrpSpPr/>
          <p:nvPr userDrawn="1"/>
        </p:nvGrpSpPr>
        <p:grpSpPr>
          <a:xfrm>
            <a:off x="672458" y="2225997"/>
            <a:ext cx="3021853" cy="546070"/>
            <a:chOff x="2656324" y="2163854"/>
            <a:chExt cx="3021853" cy="54607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051B0B-E539-41DA-BF1C-88B850B08AC1}"/>
                </a:ext>
              </a:extLst>
            </p:cNvPr>
            <p:cNvSpPr txBox="1">
              <a:spLocks/>
            </p:cNvSpPr>
            <p:nvPr/>
          </p:nvSpPr>
          <p:spPr>
            <a:xfrm>
              <a:off x="5302274" y="2163854"/>
              <a:ext cx="61293" cy="61294"/>
            </a:xfrm>
            <a:custGeom>
              <a:avLst/>
              <a:gdLst/>
              <a:ahLst/>
              <a:cxnLst/>
              <a:rect l="l" t="t" r="r" b="b"/>
              <a:pathLst>
                <a:path w="61293" h="61294">
                  <a:moveTo>
                    <a:pt x="30956" y="0"/>
                  </a:moveTo>
                  <a:cubicBezTo>
                    <a:pt x="39211" y="0"/>
                    <a:pt x="46331" y="2993"/>
                    <a:pt x="52316" y="8978"/>
                  </a:cubicBezTo>
                  <a:cubicBezTo>
                    <a:pt x="58301" y="14963"/>
                    <a:pt x="61293" y="22083"/>
                    <a:pt x="61293" y="30338"/>
                  </a:cubicBezTo>
                  <a:cubicBezTo>
                    <a:pt x="61293" y="38592"/>
                    <a:pt x="58301" y="45816"/>
                    <a:pt x="52316" y="52007"/>
                  </a:cubicBezTo>
                  <a:cubicBezTo>
                    <a:pt x="46331" y="58198"/>
                    <a:pt x="39211" y="61294"/>
                    <a:pt x="30956" y="61294"/>
                  </a:cubicBezTo>
                  <a:cubicBezTo>
                    <a:pt x="22288" y="61294"/>
                    <a:pt x="14962" y="58198"/>
                    <a:pt x="8977" y="52007"/>
                  </a:cubicBezTo>
                  <a:cubicBezTo>
                    <a:pt x="2992" y="45816"/>
                    <a:pt x="0" y="38592"/>
                    <a:pt x="0" y="30338"/>
                  </a:cubicBezTo>
                  <a:cubicBezTo>
                    <a:pt x="0" y="22083"/>
                    <a:pt x="2992" y="14963"/>
                    <a:pt x="8977" y="8978"/>
                  </a:cubicBezTo>
                  <a:cubicBezTo>
                    <a:pt x="14962" y="2993"/>
                    <a:pt x="22288" y="0"/>
                    <a:pt x="309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69A88A-B6ED-41AF-A29B-C30FFF486BB6}"/>
                </a:ext>
              </a:extLst>
            </p:cNvPr>
            <p:cNvSpPr txBox="1">
              <a:spLocks/>
            </p:cNvSpPr>
            <p:nvPr/>
          </p:nvSpPr>
          <p:spPr>
            <a:xfrm>
              <a:off x="5157303" y="2170665"/>
              <a:ext cx="46434" cy="432768"/>
            </a:xfrm>
            <a:custGeom>
              <a:avLst/>
              <a:gdLst/>
              <a:ahLst/>
              <a:cxnLst/>
              <a:rect l="l" t="t" r="r" b="b"/>
              <a:pathLst>
                <a:path w="46434" h="432768">
                  <a:moveTo>
                    <a:pt x="0" y="0"/>
                  </a:moveTo>
                  <a:lnTo>
                    <a:pt x="46434" y="0"/>
                  </a:lnTo>
                  <a:lnTo>
                    <a:pt x="46434" y="432768"/>
                  </a:lnTo>
                  <a:lnTo>
                    <a:pt x="0" y="43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801540C-5A6C-4A54-B0C6-6C0846EC4390}"/>
                </a:ext>
              </a:extLst>
            </p:cNvPr>
            <p:cNvSpPr txBox="1">
              <a:spLocks/>
            </p:cNvSpPr>
            <p:nvPr/>
          </p:nvSpPr>
          <p:spPr>
            <a:xfrm>
              <a:off x="2656324" y="2178095"/>
              <a:ext cx="412337" cy="425339"/>
            </a:xfrm>
            <a:custGeom>
              <a:avLst/>
              <a:gdLst/>
              <a:ahLst/>
              <a:cxnLst/>
              <a:rect l="l" t="t" r="r" b="b"/>
              <a:pathLst>
                <a:path w="412337" h="425339">
                  <a:moveTo>
                    <a:pt x="0" y="0"/>
                  </a:moveTo>
                  <a:lnTo>
                    <a:pt x="48291" y="0"/>
                  </a:lnTo>
                  <a:lnTo>
                    <a:pt x="206168" y="296561"/>
                  </a:lnTo>
                  <a:lnTo>
                    <a:pt x="364045" y="0"/>
                  </a:lnTo>
                  <a:lnTo>
                    <a:pt x="412337" y="0"/>
                  </a:lnTo>
                  <a:lnTo>
                    <a:pt x="412337" y="425339"/>
                  </a:lnTo>
                  <a:lnTo>
                    <a:pt x="364045" y="425339"/>
                  </a:lnTo>
                  <a:lnTo>
                    <a:pt x="364045" y="104013"/>
                  </a:lnTo>
                  <a:lnTo>
                    <a:pt x="206168" y="400574"/>
                  </a:lnTo>
                  <a:lnTo>
                    <a:pt x="48291" y="104013"/>
                  </a:lnTo>
                  <a:lnTo>
                    <a:pt x="48291" y="425339"/>
                  </a:lnTo>
                  <a:lnTo>
                    <a:pt x="0" y="425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1D5C56-2A21-48F7-9A01-6B21056777FC}"/>
                </a:ext>
              </a:extLst>
            </p:cNvPr>
            <p:cNvSpPr txBox="1">
              <a:spLocks/>
            </p:cNvSpPr>
            <p:nvPr/>
          </p:nvSpPr>
          <p:spPr>
            <a:xfrm>
              <a:off x="3506716" y="2195431"/>
              <a:ext cx="187595" cy="415433"/>
            </a:xfrm>
            <a:custGeom>
              <a:avLst/>
              <a:gdLst/>
              <a:ahLst/>
              <a:cxnLst/>
              <a:rect l="l" t="t" r="r" b="b"/>
              <a:pathLst>
                <a:path w="187595" h="415433">
                  <a:moveTo>
                    <a:pt x="50149" y="0"/>
                  </a:moveTo>
                  <a:lnTo>
                    <a:pt x="96583" y="0"/>
                  </a:lnTo>
                  <a:lnTo>
                    <a:pt x="96583" y="87916"/>
                  </a:lnTo>
                  <a:lnTo>
                    <a:pt x="175212" y="87916"/>
                  </a:lnTo>
                  <a:lnTo>
                    <a:pt x="175212" y="129397"/>
                  </a:lnTo>
                  <a:lnTo>
                    <a:pt x="96583" y="129397"/>
                  </a:lnTo>
                  <a:lnTo>
                    <a:pt x="96583" y="333708"/>
                  </a:lnTo>
                  <a:cubicBezTo>
                    <a:pt x="96583" y="345265"/>
                    <a:pt x="99988" y="354862"/>
                    <a:pt x="106799" y="362497"/>
                  </a:cubicBezTo>
                  <a:cubicBezTo>
                    <a:pt x="113609" y="370133"/>
                    <a:pt x="121761" y="373951"/>
                    <a:pt x="131254" y="373951"/>
                  </a:cubicBezTo>
                  <a:cubicBezTo>
                    <a:pt x="138271" y="373951"/>
                    <a:pt x="144669" y="372713"/>
                    <a:pt x="150447" y="370237"/>
                  </a:cubicBezTo>
                  <a:cubicBezTo>
                    <a:pt x="156226" y="367760"/>
                    <a:pt x="160972" y="364664"/>
                    <a:pt x="164687" y="360950"/>
                  </a:cubicBezTo>
                  <a:lnTo>
                    <a:pt x="187595" y="395002"/>
                  </a:lnTo>
                  <a:cubicBezTo>
                    <a:pt x="170259" y="408622"/>
                    <a:pt x="150447" y="415433"/>
                    <a:pt x="128158" y="415433"/>
                  </a:cubicBezTo>
                  <a:cubicBezTo>
                    <a:pt x="105457" y="415433"/>
                    <a:pt x="86780" y="407797"/>
                    <a:pt x="72128" y="392525"/>
                  </a:cubicBezTo>
                  <a:cubicBezTo>
                    <a:pt x="57475" y="377253"/>
                    <a:pt x="50149" y="357648"/>
                    <a:pt x="50149" y="333708"/>
                  </a:cubicBezTo>
                  <a:lnTo>
                    <a:pt x="50149" y="129397"/>
                  </a:lnTo>
                  <a:lnTo>
                    <a:pt x="0" y="129397"/>
                  </a:lnTo>
                  <a:lnTo>
                    <a:pt x="0" y="87916"/>
                  </a:lnTo>
                  <a:lnTo>
                    <a:pt x="50149" y="87916"/>
                  </a:lnTo>
                  <a:lnTo>
                    <a:pt x="50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8751F7-5AB7-4F81-9DD2-C1AE3EE50FDD}"/>
                </a:ext>
              </a:extLst>
            </p:cNvPr>
            <p:cNvSpPr txBox="1">
              <a:spLocks/>
            </p:cNvSpPr>
            <p:nvPr/>
          </p:nvSpPr>
          <p:spPr>
            <a:xfrm>
              <a:off x="3159005" y="2275917"/>
              <a:ext cx="309563" cy="334947"/>
            </a:xfrm>
            <a:custGeom>
              <a:avLst/>
              <a:gdLst/>
              <a:ahLst/>
              <a:cxnLst/>
              <a:rect l="l" t="t" r="r" b="b"/>
              <a:pathLst>
                <a:path w="309563" h="334947">
                  <a:moveTo>
                    <a:pt x="157877" y="0"/>
                  </a:moveTo>
                  <a:cubicBezTo>
                    <a:pt x="205757" y="0"/>
                    <a:pt x="243007" y="16716"/>
                    <a:pt x="269629" y="50149"/>
                  </a:cubicBezTo>
                  <a:cubicBezTo>
                    <a:pt x="296252" y="83582"/>
                    <a:pt x="309563" y="128572"/>
                    <a:pt x="309563" y="185118"/>
                  </a:cubicBezTo>
                  <a:lnTo>
                    <a:pt x="47673" y="185118"/>
                  </a:lnTo>
                  <a:cubicBezTo>
                    <a:pt x="50975" y="216900"/>
                    <a:pt x="63048" y="242903"/>
                    <a:pt x="83892" y="263128"/>
                  </a:cubicBezTo>
                  <a:cubicBezTo>
                    <a:pt x="104736" y="283353"/>
                    <a:pt x="130636" y="293465"/>
                    <a:pt x="161592" y="293465"/>
                  </a:cubicBezTo>
                  <a:cubicBezTo>
                    <a:pt x="180579" y="293465"/>
                    <a:pt x="199669" y="289751"/>
                    <a:pt x="218861" y="282321"/>
                  </a:cubicBezTo>
                  <a:cubicBezTo>
                    <a:pt x="238054" y="274892"/>
                    <a:pt x="252604" y="265811"/>
                    <a:pt x="262509" y="255080"/>
                  </a:cubicBezTo>
                  <a:lnTo>
                    <a:pt x="290989" y="285417"/>
                  </a:lnTo>
                  <a:cubicBezTo>
                    <a:pt x="277368" y="300276"/>
                    <a:pt x="258279" y="312245"/>
                    <a:pt x="233720" y="321326"/>
                  </a:cubicBezTo>
                  <a:cubicBezTo>
                    <a:pt x="209162" y="330406"/>
                    <a:pt x="185326" y="334947"/>
                    <a:pt x="162211" y="334947"/>
                  </a:cubicBezTo>
                  <a:cubicBezTo>
                    <a:pt x="133732" y="334947"/>
                    <a:pt x="107109" y="327724"/>
                    <a:pt x="82344" y="313277"/>
                  </a:cubicBezTo>
                  <a:cubicBezTo>
                    <a:pt x="57579" y="298831"/>
                    <a:pt x="37664" y="278709"/>
                    <a:pt x="22599" y="252913"/>
                  </a:cubicBezTo>
                  <a:cubicBezTo>
                    <a:pt x="7533" y="227116"/>
                    <a:pt x="0" y="198326"/>
                    <a:pt x="0" y="166545"/>
                  </a:cubicBezTo>
                  <a:cubicBezTo>
                    <a:pt x="0" y="135588"/>
                    <a:pt x="7120" y="107315"/>
                    <a:pt x="21361" y="81725"/>
                  </a:cubicBezTo>
                  <a:cubicBezTo>
                    <a:pt x="35600" y="56134"/>
                    <a:pt x="54793" y="36116"/>
                    <a:pt x="78939" y="21669"/>
                  </a:cubicBezTo>
                  <a:cubicBezTo>
                    <a:pt x="103085" y="7223"/>
                    <a:pt x="129398" y="0"/>
                    <a:pt x="157877" y="0"/>
                  </a:cubicBezTo>
                  <a:close/>
                  <a:moveTo>
                    <a:pt x="159735" y="41481"/>
                  </a:moveTo>
                  <a:cubicBezTo>
                    <a:pt x="130842" y="41481"/>
                    <a:pt x="106077" y="50871"/>
                    <a:pt x="85440" y="69652"/>
                  </a:cubicBezTo>
                  <a:cubicBezTo>
                    <a:pt x="64802" y="88432"/>
                    <a:pt x="52420" y="113094"/>
                    <a:pt x="48292" y="143637"/>
                  </a:cubicBezTo>
                  <a:lnTo>
                    <a:pt x="263748" y="143637"/>
                  </a:lnTo>
                  <a:cubicBezTo>
                    <a:pt x="260446" y="113094"/>
                    <a:pt x="249921" y="88432"/>
                    <a:pt x="232172" y="69652"/>
                  </a:cubicBezTo>
                  <a:cubicBezTo>
                    <a:pt x="214424" y="50871"/>
                    <a:pt x="190278" y="41481"/>
                    <a:pt x="159735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977B035-ADE6-4A4C-86F9-E9355E9D8122}"/>
                </a:ext>
              </a:extLst>
            </p:cNvPr>
            <p:cNvSpPr txBox="1">
              <a:spLocks/>
            </p:cNvSpPr>
            <p:nvPr/>
          </p:nvSpPr>
          <p:spPr>
            <a:xfrm>
              <a:off x="3757128" y="2275917"/>
              <a:ext cx="170259" cy="327517"/>
            </a:xfrm>
            <a:custGeom>
              <a:avLst/>
              <a:gdLst/>
              <a:ahLst/>
              <a:cxnLst/>
              <a:rect l="l" t="t" r="r" b="b"/>
              <a:pathLst>
                <a:path w="170259" h="327517">
                  <a:moveTo>
                    <a:pt x="170259" y="0"/>
                  </a:moveTo>
                  <a:lnTo>
                    <a:pt x="170259" y="41481"/>
                  </a:lnTo>
                  <a:cubicBezTo>
                    <a:pt x="146320" y="41481"/>
                    <a:pt x="124960" y="46022"/>
                    <a:pt x="106180" y="55102"/>
                  </a:cubicBezTo>
                  <a:cubicBezTo>
                    <a:pt x="87400" y="64183"/>
                    <a:pt x="72747" y="76875"/>
                    <a:pt x="62222" y="93178"/>
                  </a:cubicBezTo>
                  <a:cubicBezTo>
                    <a:pt x="51697" y="109482"/>
                    <a:pt x="46434" y="127953"/>
                    <a:pt x="46434" y="148590"/>
                  </a:cubicBezTo>
                  <a:lnTo>
                    <a:pt x="46434" y="327517"/>
                  </a:lnTo>
                  <a:lnTo>
                    <a:pt x="0" y="32751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9961"/>
                  </a:lnTo>
                  <a:cubicBezTo>
                    <a:pt x="55927" y="48498"/>
                    <a:pt x="71612" y="31472"/>
                    <a:pt x="93488" y="18883"/>
                  </a:cubicBezTo>
                  <a:cubicBezTo>
                    <a:pt x="115364" y="6294"/>
                    <a:pt x="140954" y="0"/>
                    <a:pt x="170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491C69-6B3D-4C4E-A712-AAE6470473FA}"/>
                </a:ext>
              </a:extLst>
            </p:cNvPr>
            <p:cNvSpPr txBox="1">
              <a:spLocks/>
            </p:cNvSpPr>
            <p:nvPr/>
          </p:nvSpPr>
          <p:spPr>
            <a:xfrm>
              <a:off x="3976917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3" y="7533"/>
                    <a:pt x="247650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0" y="312349"/>
                  </a:cubicBezTo>
                  <a:cubicBezTo>
                    <a:pt x="222473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70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70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799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799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07AB51-93C8-42B3-BDB7-A2C7B1E8F5E3}"/>
                </a:ext>
              </a:extLst>
            </p:cNvPr>
            <p:cNvSpPr txBox="1">
              <a:spLocks/>
            </p:cNvSpPr>
            <p:nvPr/>
          </p:nvSpPr>
          <p:spPr>
            <a:xfrm>
              <a:off x="4385778" y="2275917"/>
              <a:ext cx="310182" cy="434007"/>
            </a:xfrm>
            <a:custGeom>
              <a:avLst/>
              <a:gdLst/>
              <a:ahLst/>
              <a:cxnLst/>
              <a:rect l="l" t="t" r="r" b="b"/>
              <a:pathLst>
                <a:path w="310182" h="434007">
                  <a:moveTo>
                    <a:pt x="162830" y="0"/>
                  </a:moveTo>
                  <a:cubicBezTo>
                    <a:pt x="190484" y="0"/>
                    <a:pt x="215559" y="7120"/>
                    <a:pt x="238053" y="21360"/>
                  </a:cubicBezTo>
                  <a:cubicBezTo>
                    <a:pt x="260548" y="35600"/>
                    <a:pt x="278193" y="55412"/>
                    <a:pt x="290989" y="80796"/>
                  </a:cubicBezTo>
                  <a:cubicBezTo>
                    <a:pt x="303784" y="106180"/>
                    <a:pt x="310182" y="134969"/>
                    <a:pt x="310182" y="167164"/>
                  </a:cubicBezTo>
                  <a:cubicBezTo>
                    <a:pt x="310182" y="199358"/>
                    <a:pt x="303784" y="228251"/>
                    <a:pt x="290989" y="253841"/>
                  </a:cubicBezTo>
                  <a:cubicBezTo>
                    <a:pt x="278193" y="279432"/>
                    <a:pt x="260548" y="299347"/>
                    <a:pt x="238053" y="313587"/>
                  </a:cubicBezTo>
                  <a:cubicBezTo>
                    <a:pt x="215559" y="327827"/>
                    <a:pt x="190484" y="334947"/>
                    <a:pt x="162830" y="334947"/>
                  </a:cubicBezTo>
                  <a:cubicBezTo>
                    <a:pt x="137652" y="334947"/>
                    <a:pt x="115054" y="329065"/>
                    <a:pt x="95035" y="317302"/>
                  </a:cubicBezTo>
                  <a:cubicBezTo>
                    <a:pt x="75018" y="305538"/>
                    <a:pt x="58817" y="288925"/>
                    <a:pt x="46434" y="267462"/>
                  </a:cubicBezTo>
                  <a:lnTo>
                    <a:pt x="46434" y="434007"/>
                  </a:lnTo>
                  <a:lnTo>
                    <a:pt x="0" y="43400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7485"/>
                  </a:lnTo>
                  <a:cubicBezTo>
                    <a:pt x="58817" y="46022"/>
                    <a:pt x="75018" y="29408"/>
                    <a:pt x="95035" y="17645"/>
                  </a:cubicBezTo>
                  <a:cubicBezTo>
                    <a:pt x="115054" y="5882"/>
                    <a:pt x="137652" y="0"/>
                    <a:pt x="162830" y="0"/>
                  </a:cubicBezTo>
                  <a:close/>
                  <a:moveTo>
                    <a:pt x="154162" y="41481"/>
                  </a:moveTo>
                  <a:cubicBezTo>
                    <a:pt x="133525" y="41481"/>
                    <a:pt x="114951" y="46847"/>
                    <a:pt x="98441" y="57579"/>
                  </a:cubicBezTo>
                  <a:cubicBezTo>
                    <a:pt x="81931" y="68310"/>
                    <a:pt x="69136" y="83169"/>
                    <a:pt x="60055" y="102156"/>
                  </a:cubicBezTo>
                  <a:cubicBezTo>
                    <a:pt x="50974" y="121142"/>
                    <a:pt x="46434" y="142812"/>
                    <a:pt x="46434" y="167164"/>
                  </a:cubicBezTo>
                  <a:cubicBezTo>
                    <a:pt x="46434" y="191516"/>
                    <a:pt x="50974" y="213289"/>
                    <a:pt x="60055" y="232481"/>
                  </a:cubicBezTo>
                  <a:cubicBezTo>
                    <a:pt x="69136" y="251674"/>
                    <a:pt x="81931" y="266637"/>
                    <a:pt x="98441" y="277368"/>
                  </a:cubicBezTo>
                  <a:cubicBezTo>
                    <a:pt x="114951" y="288100"/>
                    <a:pt x="133525" y="293465"/>
                    <a:pt x="154162" y="293465"/>
                  </a:cubicBezTo>
                  <a:cubicBezTo>
                    <a:pt x="174799" y="293465"/>
                    <a:pt x="193270" y="288100"/>
                    <a:pt x="209574" y="277368"/>
                  </a:cubicBezTo>
                  <a:cubicBezTo>
                    <a:pt x="225877" y="266637"/>
                    <a:pt x="238569" y="251674"/>
                    <a:pt x="247650" y="232481"/>
                  </a:cubicBezTo>
                  <a:cubicBezTo>
                    <a:pt x="256731" y="213289"/>
                    <a:pt x="261271" y="191516"/>
                    <a:pt x="261271" y="167164"/>
                  </a:cubicBezTo>
                  <a:cubicBezTo>
                    <a:pt x="261271" y="142812"/>
                    <a:pt x="256731" y="121142"/>
                    <a:pt x="247650" y="102156"/>
                  </a:cubicBezTo>
                  <a:cubicBezTo>
                    <a:pt x="238569" y="83169"/>
                    <a:pt x="225877" y="68310"/>
                    <a:pt x="209574" y="57579"/>
                  </a:cubicBezTo>
                  <a:cubicBezTo>
                    <a:pt x="193270" y="46847"/>
                    <a:pt x="174799" y="41481"/>
                    <a:pt x="154162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47A2D20-1802-410D-9F0E-D83DA9A2E647}"/>
                </a:ext>
              </a:extLst>
            </p:cNvPr>
            <p:cNvSpPr txBox="1">
              <a:spLocks/>
            </p:cNvSpPr>
            <p:nvPr/>
          </p:nvSpPr>
          <p:spPr>
            <a:xfrm>
              <a:off x="4748442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2" y="7533"/>
                    <a:pt x="247651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1" y="312349"/>
                  </a:cubicBezTo>
                  <a:cubicBezTo>
                    <a:pt x="222472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69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69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800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800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0F960C2-D281-4BC9-BACA-B4004C0AB29F}"/>
                </a:ext>
              </a:extLst>
            </p:cNvPr>
            <p:cNvSpPr txBox="1">
              <a:spLocks/>
            </p:cNvSpPr>
            <p:nvPr/>
          </p:nvSpPr>
          <p:spPr>
            <a:xfrm>
              <a:off x="5428671" y="2275917"/>
              <a:ext cx="249506" cy="334947"/>
            </a:xfrm>
            <a:custGeom>
              <a:avLst/>
              <a:gdLst/>
              <a:ahLst/>
              <a:cxnLst/>
              <a:rect l="l" t="t" r="r" b="b"/>
              <a:pathLst>
                <a:path w="249506" h="334947">
                  <a:moveTo>
                    <a:pt x="127539" y="0"/>
                  </a:moveTo>
                  <a:cubicBezTo>
                    <a:pt x="146938" y="0"/>
                    <a:pt x="166544" y="3199"/>
                    <a:pt x="186356" y="9596"/>
                  </a:cubicBezTo>
                  <a:cubicBezTo>
                    <a:pt x="206168" y="15994"/>
                    <a:pt x="224742" y="24765"/>
                    <a:pt x="242077" y="35909"/>
                  </a:cubicBezTo>
                  <a:lnTo>
                    <a:pt x="219789" y="71819"/>
                  </a:lnTo>
                  <a:cubicBezTo>
                    <a:pt x="188007" y="51594"/>
                    <a:pt x="157257" y="41481"/>
                    <a:pt x="127539" y="41481"/>
                  </a:cubicBezTo>
                  <a:cubicBezTo>
                    <a:pt x="108553" y="41481"/>
                    <a:pt x="92868" y="45609"/>
                    <a:pt x="80486" y="53864"/>
                  </a:cubicBezTo>
                  <a:cubicBezTo>
                    <a:pt x="68103" y="62119"/>
                    <a:pt x="61912" y="73676"/>
                    <a:pt x="61912" y="88535"/>
                  </a:cubicBezTo>
                  <a:cubicBezTo>
                    <a:pt x="61912" y="97615"/>
                    <a:pt x="64594" y="105045"/>
                    <a:pt x="69960" y="110823"/>
                  </a:cubicBezTo>
                  <a:cubicBezTo>
                    <a:pt x="75326" y="116602"/>
                    <a:pt x="83375" y="121761"/>
                    <a:pt x="94107" y="126302"/>
                  </a:cubicBezTo>
                  <a:cubicBezTo>
                    <a:pt x="104838" y="130842"/>
                    <a:pt x="121761" y="136827"/>
                    <a:pt x="144875" y="144256"/>
                  </a:cubicBezTo>
                  <a:cubicBezTo>
                    <a:pt x="167576" y="151273"/>
                    <a:pt x="185943" y="158083"/>
                    <a:pt x="199977" y="164687"/>
                  </a:cubicBezTo>
                  <a:cubicBezTo>
                    <a:pt x="214010" y="171291"/>
                    <a:pt x="225774" y="180475"/>
                    <a:pt x="235267" y="192238"/>
                  </a:cubicBezTo>
                  <a:cubicBezTo>
                    <a:pt x="244760" y="204002"/>
                    <a:pt x="249506" y="219377"/>
                    <a:pt x="249506" y="238363"/>
                  </a:cubicBezTo>
                  <a:cubicBezTo>
                    <a:pt x="249506" y="267256"/>
                    <a:pt x="238466" y="290576"/>
                    <a:pt x="216383" y="308324"/>
                  </a:cubicBezTo>
                  <a:cubicBezTo>
                    <a:pt x="194301" y="326073"/>
                    <a:pt x="166338" y="334947"/>
                    <a:pt x="132492" y="334947"/>
                  </a:cubicBezTo>
                  <a:cubicBezTo>
                    <a:pt x="109791" y="334947"/>
                    <a:pt x="86780" y="330819"/>
                    <a:pt x="63460" y="322564"/>
                  </a:cubicBezTo>
                  <a:cubicBezTo>
                    <a:pt x="40139" y="314309"/>
                    <a:pt x="18986" y="302546"/>
                    <a:pt x="0" y="287274"/>
                  </a:cubicBezTo>
                  <a:lnTo>
                    <a:pt x="24145" y="253222"/>
                  </a:lnTo>
                  <a:cubicBezTo>
                    <a:pt x="60880" y="280051"/>
                    <a:pt x="96995" y="293465"/>
                    <a:pt x="132492" y="293465"/>
                  </a:cubicBezTo>
                  <a:cubicBezTo>
                    <a:pt x="153543" y="293465"/>
                    <a:pt x="170568" y="288925"/>
                    <a:pt x="183570" y="279845"/>
                  </a:cubicBezTo>
                  <a:cubicBezTo>
                    <a:pt x="196572" y="270764"/>
                    <a:pt x="203073" y="258588"/>
                    <a:pt x="203073" y="243316"/>
                  </a:cubicBezTo>
                  <a:cubicBezTo>
                    <a:pt x="203073" y="232585"/>
                    <a:pt x="199564" y="223607"/>
                    <a:pt x="192547" y="216384"/>
                  </a:cubicBezTo>
                  <a:cubicBezTo>
                    <a:pt x="185531" y="209161"/>
                    <a:pt x="176760" y="203486"/>
                    <a:pt x="166235" y="199358"/>
                  </a:cubicBezTo>
                  <a:cubicBezTo>
                    <a:pt x="155709" y="195231"/>
                    <a:pt x="141160" y="190484"/>
                    <a:pt x="122586" y="185118"/>
                  </a:cubicBezTo>
                  <a:cubicBezTo>
                    <a:pt x="83375" y="173974"/>
                    <a:pt x="55721" y="161695"/>
                    <a:pt x="39624" y="148280"/>
                  </a:cubicBezTo>
                  <a:cubicBezTo>
                    <a:pt x="23526" y="134866"/>
                    <a:pt x="15478" y="116808"/>
                    <a:pt x="15478" y="94107"/>
                  </a:cubicBezTo>
                  <a:cubicBezTo>
                    <a:pt x="15478" y="65627"/>
                    <a:pt x="26003" y="42823"/>
                    <a:pt x="47053" y="25694"/>
                  </a:cubicBezTo>
                  <a:cubicBezTo>
                    <a:pt x="68103" y="8565"/>
                    <a:pt x="94932" y="0"/>
                    <a:pt x="127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AD02CAE-EA62-46F9-AF21-428066FCE7DE}"/>
                </a:ext>
              </a:extLst>
            </p:cNvPr>
            <p:cNvSpPr txBox="1">
              <a:spLocks/>
            </p:cNvSpPr>
            <p:nvPr/>
          </p:nvSpPr>
          <p:spPr>
            <a:xfrm>
              <a:off x="5309703" y="2283347"/>
              <a:ext cx="46435" cy="320087"/>
            </a:xfrm>
            <a:custGeom>
              <a:avLst/>
              <a:gdLst/>
              <a:ahLst/>
              <a:cxnLst/>
              <a:rect l="l" t="t" r="r" b="b"/>
              <a:pathLst>
                <a:path w="46435" h="320087">
                  <a:moveTo>
                    <a:pt x="0" y="0"/>
                  </a:moveTo>
                  <a:lnTo>
                    <a:pt x="46435" y="0"/>
                  </a:lnTo>
                  <a:lnTo>
                    <a:pt x="46435" y="320087"/>
                  </a:lnTo>
                  <a:lnTo>
                    <a:pt x="0" y="320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2F8FF-5DB1-44B3-AF2C-1A531EA36FEA}"/>
              </a:ext>
            </a:extLst>
          </p:cNvPr>
          <p:cNvGrpSpPr/>
          <p:nvPr userDrawn="1"/>
        </p:nvGrpSpPr>
        <p:grpSpPr bwMode="gray">
          <a:xfrm>
            <a:off x="0" y="0"/>
            <a:ext cx="12188826" cy="6858004"/>
            <a:chOff x="0" y="-4"/>
            <a:chExt cx="12188826" cy="685800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2F285D2-B641-461F-87F0-20A9C65B2EF7}"/>
                </a:ext>
              </a:extLst>
            </p:cNvPr>
            <p:cNvGrpSpPr/>
            <p:nvPr/>
          </p:nvGrpSpPr>
          <p:grpSpPr bwMode="gray">
            <a:xfrm>
              <a:off x="609441" y="1600198"/>
              <a:ext cx="10055941" cy="4580469"/>
              <a:chOff x="609441" y="1600198"/>
              <a:chExt cx="10055941" cy="458046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15EE1AC-AAA1-4CAF-886B-474B1A0C95C4}"/>
                  </a:ext>
                </a:extLst>
              </p:cNvPr>
              <p:cNvSpPr/>
              <p:nvPr/>
            </p:nvSpPr>
            <p:spPr bwMode="gray">
              <a:xfrm>
                <a:off x="609441" y="1600199"/>
                <a:ext cx="914203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037B7F2-249C-4DB7-A4FF-AD7E08892A0F}"/>
                  </a:ext>
                </a:extLst>
              </p:cNvPr>
              <p:cNvSpPr/>
              <p:nvPr/>
            </p:nvSpPr>
            <p:spPr bwMode="gray">
              <a:xfrm>
                <a:off x="2436448" y="1600198"/>
                <a:ext cx="915282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B02FE08-2379-4E6C-AE27-D7D2ECAB18B8}"/>
                  </a:ext>
                </a:extLst>
              </p:cNvPr>
              <p:cNvSpPr/>
              <p:nvPr/>
            </p:nvSpPr>
            <p:spPr bwMode="gray">
              <a:xfrm>
                <a:off x="4263453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7C17E9A-3B70-4668-8EAE-9C7D73BACCA1}"/>
                  </a:ext>
                </a:extLst>
              </p:cNvPr>
              <p:cNvSpPr/>
              <p:nvPr/>
            </p:nvSpPr>
            <p:spPr bwMode="gray">
              <a:xfrm>
                <a:off x="6090459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02751E5-34AD-4357-BC67-2269F668FD57}"/>
                  </a:ext>
                </a:extLst>
              </p:cNvPr>
              <p:cNvSpPr/>
              <p:nvPr/>
            </p:nvSpPr>
            <p:spPr bwMode="gray">
              <a:xfrm>
                <a:off x="7921943" y="1600198"/>
                <a:ext cx="916431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52A85DA-B39F-40AB-B423-9F7CCB3D0D63}"/>
                  </a:ext>
                </a:extLst>
              </p:cNvPr>
              <p:cNvSpPr/>
              <p:nvPr/>
            </p:nvSpPr>
            <p:spPr bwMode="gray">
              <a:xfrm>
                <a:off x="9750028" y="1600198"/>
                <a:ext cx="915354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C1459D-4F6E-4671-8566-3143311EA541}"/>
                </a:ext>
              </a:extLst>
            </p:cNvPr>
            <p:cNvGrpSpPr/>
            <p:nvPr userDrawn="1"/>
          </p:nvGrpSpPr>
          <p:grpSpPr bwMode="gray">
            <a:xfrm>
              <a:off x="0" y="-4"/>
              <a:ext cx="12188826" cy="6858004"/>
              <a:chOff x="0" y="-4"/>
              <a:chExt cx="12188826" cy="685800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15AFD00-19E3-4F92-9570-1F3E8AEC3EC4}"/>
                  </a:ext>
                </a:extLst>
              </p:cNvPr>
              <p:cNvGrpSpPr/>
              <p:nvPr>
                <p:custDataLst>
                  <p:tags r:id="rId1"/>
                </p:custDataLst>
              </p:nvPr>
            </p:nvGrpSpPr>
            <p:grpSpPr bwMode="gray">
              <a:xfrm>
                <a:off x="0" y="-4"/>
                <a:ext cx="12188826" cy="6858004"/>
                <a:chOff x="0" y="1"/>
                <a:chExt cx="12188826" cy="6858004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6B51E9A-9BC0-4A23-95C7-9E14C94FDF8A}"/>
                    </a:ext>
                  </a:extLst>
                </p:cNvPr>
                <p:cNvGrpSpPr/>
                <p:nvPr/>
              </p:nvGrpSpPr>
              <p:grpSpPr bwMode="gray">
                <a:xfrm>
                  <a:off x="609601" y="2684"/>
                  <a:ext cx="10962504" cy="6855315"/>
                  <a:chOff x="0" y="0"/>
                  <a:chExt cx="10962504" cy="6858000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5B6B4CFD-041A-4081-89A4-C2B194E6465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C63B978F-4215-434A-A0BE-E77776CE37B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9EEB78C-3DA9-4AD7-BFB1-207EDE403F9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37106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062D7CE-4A4A-4C41-833F-B30B3E74AEA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82808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C628EF-969E-4429-A992-9AD0AFECF81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28510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8C7BD383-0D5C-4E3A-99F7-4DC5A51DF94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74212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FAA2EE63-4F24-4A26-9268-D15D92D5B06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19914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F64BB08D-864A-44D4-88F6-679DBAE518B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65617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9FA3F8A1-60DA-47E1-92DD-967475B2DF5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11319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4DECF40D-CC60-45F8-B236-F9FAC1F3E8C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623BAEC6-A3C2-4892-9093-BD8EA8A7E0F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02723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D4E16FB9-EDCA-4CA6-9212-0AEBFCE175D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48425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3AE637F-804F-4244-9AA9-FF4A629A143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94127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5EFB8414-3949-428A-B700-7C38A44425B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39829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BA61D1AB-B7D2-4169-B38F-56371D50E1DA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85532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D00C4593-A442-4B6C-8E9D-80BFEB1746D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31234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5B5E413-FAFF-430F-B105-4D122D50AEE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76936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2B845328-662D-4D12-A209-6A0B1E78DF14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22638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AC19B5D-D919-4A48-953C-03994329E19B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2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AC81C8DC-CB2F-445A-8F7B-5A864393B55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68340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F3CD9F68-6C35-4B43-B8E1-1ABF75D8D58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59744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BBCE95B-721C-44A5-8B94-8F0E42FF53F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5447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3B934F61-1ED7-4209-A1E3-04C68085B10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51149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8F636E46-095E-439D-B78B-EBC72DB23290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61497272-E949-488B-B9F6-FD10BA6526B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96250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645DFBA-090A-4E89-BFE2-570C1D04D7A5}"/>
                    </a:ext>
                  </a:extLst>
                </p:cNvPr>
                <p:cNvGrpSpPr/>
                <p:nvPr/>
              </p:nvGrpSpPr>
              <p:grpSpPr bwMode="gray">
                <a:xfrm>
                  <a:off x="0" y="1"/>
                  <a:ext cx="12188826" cy="6858004"/>
                  <a:chOff x="0" y="1"/>
                  <a:chExt cx="12188826" cy="6858004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E34689D4-9BAE-40BF-B953-E1A0CA4F5C15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60944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74A3364-6F4C-4749-A110-B336801330E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690EC6B6-039D-4549-B1B1-8FF8A3FC2F6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1800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155F4FAC-9412-45E9-99EC-FDC351D60453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1202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5A0C0A33-67B3-48C9-9B83-C39DFDEF5E0A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6630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87FF284-D960-4A05-8053-9886608C659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2058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BA61019-342C-4EDD-97C6-EDA59774644E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748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234785CB-17D0-49DD-8DC9-3C93626DC77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2914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425DB222-E3A0-48A3-BBD5-FD2616577D2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8342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C433E4E5-A945-4652-B574-37C6580344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H="1">
                    <a:off x="1" y="5717376"/>
                    <a:ext cx="12188825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352A597B-2B35-4BD4-B07E-D8CEF25A597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76359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9351C336-9D65-42C9-A33F-6971E6322E4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CAD9518-36D4-43F7-839D-D8FE389DF1F1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9514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5575B3F-2A8B-4175-B6A5-D60652B87ED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8625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CCC90FC-8476-4A2A-8DF1-ECAB053A24F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30638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FB03C8E-4661-465A-B25F-147D497525A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034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88C8E030-5491-4C40-9E10-B197BD5CD58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5774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E0EBA261-0409-41DC-98E2-4BF8173333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rot="5400000">
                    <a:off x="6094413" y="-4494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19DAC7-36FB-491E-A6EB-B78E57CAECBF}"/>
                  </a:ext>
                </a:extLst>
              </p:cNvPr>
              <p:cNvSpPr txBox="1"/>
              <p:nvPr userDrawn="1"/>
            </p:nvSpPr>
            <p:spPr bwMode="gray">
              <a:xfrm>
                <a:off x="592866" y="5723466"/>
                <a:ext cx="7329077" cy="47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/>
                  <a:t>Footnote: Lorem ipsum dolor sit amet, consectetur adipiscing elit. Maecenas dui magna, sagittis at feugiat eget, viverra eu libero. Vestibulum a justo mi. Etiam blandit tempus odio. Fusce orci lectus, tincidunt eget hendrerit quis, blandit non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35B2D-9361-4E88-8BBD-C6E1EB066B37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89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440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70788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0000">
                <a:srgbClr val="7F35AB"/>
              </a:gs>
              <a:gs pos="95000">
                <a:schemeClr val="bg1"/>
              </a:gs>
              <a:gs pos="74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F4685D-9D09-447C-9352-68EBB79D3FB6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64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Pl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9CF672-C886-4A4A-B8C7-6054BDA7C6F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79CBF5F-64CA-43B4-BB06-18EC3F20B58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>
                  <a:alpha val="57000"/>
                </a:srgbClr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450DCA-9700-4C93-9CAA-A9FF31B0A6A3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5A9D7-B248-4F26-9897-A1C7A54FAF8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813DC77-8C0C-44B4-AE3B-61F5A8014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D7DC1A2-819A-4366-8BE9-387CC0009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373EF47-4DA1-4EF4-AE4F-54BCB38FC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BC15050-D5E4-4FBD-806D-1CEC1AF606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53BA047-B60F-46CD-AFCB-49101F4D7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5E07D7E-E36B-4549-9FB3-3BA1E22594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352F97F-F3A2-4B3E-9917-55B62713FD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0A2C43B-3928-4C21-81F0-0AA332C8F32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9281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  <p:sldLayoutId id="2147483965" r:id="rId28"/>
    <p:sldLayoutId id="2147483966" r:id="rId29"/>
    <p:sldLayoutId id="2147483967" r:id="rId30"/>
    <p:sldLayoutId id="2147483968" r:id="rId31"/>
    <p:sldLayoutId id="2147483969" r:id="rId32"/>
    <p:sldLayoutId id="2147483970" r:id="rId33"/>
    <p:sldLayoutId id="2147483971" r:id="rId34"/>
    <p:sldLayoutId id="2147483972" r:id="rId35"/>
    <p:sldLayoutId id="2147483973" r:id="rId36"/>
    <p:sldLayoutId id="2147483974" r:id="rId37"/>
    <p:sldLayoutId id="2147483975" r:id="rId38"/>
    <p:sldLayoutId id="2147483976" r:id="rId39"/>
    <p:sldLayoutId id="2147483977" r:id="rId40"/>
    <p:sldLayoutId id="2147483978" r:id="rId41"/>
    <p:sldLayoutId id="2147483979" r:id="rId42"/>
    <p:sldLayoutId id="2147483980" r:id="rId43"/>
    <p:sldLayoutId id="2147483981" r:id="rId44"/>
    <p:sldLayoutId id="2147483982" r:id="rId45"/>
    <p:sldLayoutId id="2147483983" r:id="rId46"/>
    <p:sldLayoutId id="2147483984" r:id="rId47"/>
    <p:sldLayoutId id="21474839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rabi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512763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+mj-lt"/>
        <a:buAutoNum type="alphaLcPeriod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741363" indent="-1666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90000"/>
        <a:buFont typeface="+mj-lt"/>
        <a:buAutoNum type="romanL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84163" indent="-284163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lphaU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5.xml"/><Relationship Id="rId7" Type="http://schemas.openxmlformats.org/officeDocument/2006/relationships/image" Target="../media/image13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26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image" Target="../media/image30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7.png"/><Relationship Id="rId18" Type="http://schemas.openxmlformats.org/officeDocument/2006/relationships/image" Target="../media/image34.svg"/><Relationship Id="rId3" Type="http://schemas.openxmlformats.org/officeDocument/2006/relationships/image" Target="../media/image16.png"/><Relationship Id="rId21" Type="http://schemas.openxmlformats.org/officeDocument/2006/relationships/image" Target="../media/image35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openxmlformats.org/officeDocument/2006/relationships/image" Target="../media/image32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8.svg"/><Relationship Id="rId5" Type="http://schemas.openxmlformats.org/officeDocument/2006/relationships/image" Target="../media/image18.png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10" Type="http://schemas.openxmlformats.org/officeDocument/2006/relationships/image" Target="../media/image23.svg"/><Relationship Id="rId19" Type="http://schemas.openxmlformats.org/officeDocument/2006/relationships/image" Target="../media/image29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8.svg"/><Relationship Id="rId3" Type="http://schemas.openxmlformats.org/officeDocument/2006/relationships/image" Target="../media/image16.png"/><Relationship Id="rId21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23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svg"/><Relationship Id="rId11" Type="http://schemas.openxmlformats.org/officeDocument/2006/relationships/image" Target="../media/image18.png"/><Relationship Id="rId24" Type="http://schemas.openxmlformats.org/officeDocument/2006/relationships/image" Target="../media/image36.svg"/><Relationship Id="rId5" Type="http://schemas.openxmlformats.org/officeDocument/2006/relationships/image" Target="../media/image31.png"/><Relationship Id="rId15" Type="http://schemas.openxmlformats.org/officeDocument/2006/relationships/image" Target="../media/image22.png"/><Relationship Id="rId23" Type="http://schemas.openxmlformats.org/officeDocument/2006/relationships/image" Target="../media/image35.png"/><Relationship Id="rId10" Type="http://schemas.openxmlformats.org/officeDocument/2006/relationships/image" Target="../media/image40.svg"/><Relationship Id="rId19" Type="http://schemas.openxmlformats.org/officeDocument/2006/relationships/image" Target="../media/image27.png"/><Relationship Id="rId4" Type="http://schemas.openxmlformats.org/officeDocument/2006/relationships/image" Target="../media/image17.svg"/><Relationship Id="rId9" Type="http://schemas.openxmlformats.org/officeDocument/2006/relationships/image" Target="../media/image39.png"/><Relationship Id="rId14" Type="http://schemas.openxmlformats.org/officeDocument/2006/relationships/image" Target="../media/image21.svg"/><Relationship Id="rId22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/>
          <p:cNvSpPr/>
          <p:nvPr>
            <p:custDataLst>
              <p:tags r:id="rId1"/>
            </p:custDataLst>
          </p:nvPr>
        </p:nvSpPr>
        <p:spPr>
          <a:xfrm flipH="1">
            <a:off x="794" y="1074"/>
            <a:ext cx="12187237" cy="6905676"/>
          </a:xfrm>
          <a:prstGeom prst="rect">
            <a:avLst/>
          </a:prstGeom>
          <a:gradFill flip="none" rotWithShape="1">
            <a:gsLst>
              <a:gs pos="100000">
                <a:srgbClr val="1F84C1"/>
              </a:gs>
              <a:gs pos="0">
                <a:srgbClr val="0D527F"/>
              </a:gs>
            </a:gsLst>
            <a:lin ang="0" scaled="0"/>
            <a:tileRect/>
          </a:gradFill>
          <a:ln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4" name="Freeform: Shape 153"/>
          <p:cNvSpPr/>
          <p:nvPr/>
        </p:nvSpPr>
        <p:spPr>
          <a:xfrm flipH="1">
            <a:off x="794" y="1075"/>
            <a:ext cx="9381773" cy="6905676"/>
          </a:xfrm>
          <a:custGeom>
            <a:avLst/>
            <a:gdLst>
              <a:gd name="connsiteX0" fmla="*/ 9381773 w 9381773"/>
              <a:gd name="connsiteY0" fmla="*/ 0 h 6855849"/>
              <a:gd name="connsiteX1" fmla="*/ 6883478 w 9381773"/>
              <a:gd name="connsiteY1" fmla="*/ 0 h 6855849"/>
              <a:gd name="connsiteX2" fmla="*/ 0 w 9381773"/>
              <a:gd name="connsiteY2" fmla="*/ 6855849 h 6855849"/>
              <a:gd name="connsiteX3" fmla="*/ 9381773 w 9381773"/>
              <a:gd name="connsiteY3" fmla="*/ 6855849 h 685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1773" h="6855849">
                <a:moveTo>
                  <a:pt x="9381773" y="0"/>
                </a:moveTo>
                <a:lnTo>
                  <a:pt x="6883478" y="0"/>
                </a:lnTo>
                <a:lnTo>
                  <a:pt x="0" y="6855849"/>
                </a:lnTo>
                <a:lnTo>
                  <a:pt x="9381773" y="685584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5" name="Freeform: Shape 154"/>
          <p:cNvSpPr/>
          <p:nvPr/>
        </p:nvSpPr>
        <p:spPr>
          <a:xfrm rot="10800000" flipH="1">
            <a:off x="8509909" y="6634"/>
            <a:ext cx="3678122" cy="3689983"/>
          </a:xfrm>
          <a:custGeom>
            <a:avLst/>
            <a:gdLst>
              <a:gd name="connsiteX0" fmla="*/ 6880096 w 6880096"/>
              <a:gd name="connsiteY0" fmla="*/ 0 h 6852480"/>
              <a:gd name="connsiteX1" fmla="*/ 0 w 6880096"/>
              <a:gd name="connsiteY1" fmla="*/ 6852480 h 6852480"/>
              <a:gd name="connsiteX2" fmla="*/ 6880096 w 6880096"/>
              <a:gd name="connsiteY2" fmla="*/ 6852480 h 685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0096" h="6852480">
                <a:moveTo>
                  <a:pt x="6880096" y="0"/>
                </a:moveTo>
                <a:lnTo>
                  <a:pt x="0" y="6852480"/>
                </a:lnTo>
                <a:lnTo>
                  <a:pt x="6880096" y="685248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6000"/>
                </a:schemeClr>
              </a:gs>
            </a:gsLst>
            <a:lin ang="5400000" scaled="1"/>
          </a:gradFill>
          <a:ln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8" name="Group 7"/>
          <p:cNvGrpSpPr/>
          <p:nvPr>
            <p:custDataLst>
              <p:tags r:id="rId2"/>
            </p:custDataLst>
          </p:nvPr>
        </p:nvGrpSpPr>
        <p:grpSpPr>
          <a:xfrm>
            <a:off x="2905614" y="240202"/>
            <a:ext cx="6377596" cy="6377596"/>
            <a:chOff x="-2576854" y="-1582114"/>
            <a:chExt cx="10015880" cy="10015880"/>
          </a:xfrm>
        </p:grpSpPr>
        <p:grpSp>
          <p:nvGrpSpPr>
            <p:cNvPr id="9" name="Group 8"/>
            <p:cNvGrpSpPr/>
            <p:nvPr/>
          </p:nvGrpSpPr>
          <p:grpSpPr>
            <a:xfrm>
              <a:off x="-2576854" y="-1582114"/>
              <a:ext cx="10015880" cy="10015880"/>
              <a:chOff x="2255007" y="-464949"/>
              <a:chExt cx="7237708" cy="7237708"/>
            </a:xfrm>
            <a:solidFill>
              <a:srgbClr val="003C6F">
                <a:alpha val="40000"/>
              </a:srgbClr>
            </a:solidFill>
          </p:grpSpPr>
          <p:sp>
            <p:nvSpPr>
              <p:cNvPr id="11" name="Diamond 10"/>
              <p:cNvSpPr/>
              <p:nvPr/>
            </p:nvSpPr>
            <p:spPr>
              <a:xfrm>
                <a:off x="2255007" y="-464949"/>
                <a:ext cx="7237708" cy="7237708"/>
              </a:xfrm>
              <a:prstGeom prst="diamond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0325" algn="ctr">
                  <a:spcBef>
                    <a:spcPts val="0"/>
                  </a:spcBef>
                  <a:spcAft>
                    <a:spcPts val="800"/>
                  </a:spcAft>
                </a:pPr>
                <a:endParaRPr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Diamond 11"/>
              <p:cNvSpPr/>
              <p:nvPr/>
            </p:nvSpPr>
            <p:spPr>
              <a:xfrm>
                <a:off x="2255007" y="-464949"/>
                <a:ext cx="7237708" cy="7237708"/>
              </a:xfrm>
              <a:prstGeom prst="diamond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0325" algn="ctr">
                  <a:spcBef>
                    <a:spcPts val="0"/>
                  </a:spcBef>
                  <a:spcAft>
                    <a:spcPts val="800"/>
                  </a:spcAft>
                </a:pPr>
                <a:endParaRPr sz="1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Diamond 9"/>
            <p:cNvSpPr/>
            <p:nvPr/>
          </p:nvSpPr>
          <p:spPr>
            <a:xfrm>
              <a:off x="-2267105" y="-1274917"/>
              <a:ext cx="9407836" cy="9407836"/>
            </a:xfrm>
            <a:prstGeom prst="diamond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325" algn="ctr">
                <a:spcBef>
                  <a:spcPts val="0"/>
                </a:spcBef>
                <a:spcAft>
                  <a:spcPts val="800"/>
                </a:spcAft>
              </a:pPr>
              <a:endParaRPr sz="1400">
                <a:solidFill>
                  <a:schemeClr val="tx1"/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3601067" y="2432198"/>
            <a:ext cx="4986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95">
              <a:spcBef>
                <a:spcPts val="1600"/>
              </a:spcBef>
            </a:pPr>
            <a:r>
              <a:rPr lang="en-GB" sz="3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Journey to the</a:t>
            </a:r>
            <a:br>
              <a:rPr sz="32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sz="4400" b="1" dirty="0">
                <a:solidFill>
                  <a:prstClr val="white"/>
                </a:solidFill>
              </a:rPr>
              <a:t>DIGITAL</a:t>
            </a:r>
            <a:r>
              <a:rPr lang="en-GB" sz="4400" b="1" dirty="0">
                <a:solidFill>
                  <a:prstClr val="white"/>
                </a:solidFill>
              </a:rPr>
              <a:t> WORKSPACE</a:t>
            </a:r>
            <a:endParaRPr sz="5500" b="1" dirty="0">
              <a:solidFill>
                <a:prstClr val="white"/>
              </a:solidFill>
            </a:endParaRPr>
          </a:p>
        </p:txBody>
      </p:sp>
      <p:sp>
        <p:nvSpPr>
          <p:cNvPr id="140" name="Diamond 139"/>
          <p:cNvSpPr/>
          <p:nvPr/>
        </p:nvSpPr>
        <p:spPr>
          <a:xfrm>
            <a:off x="-562665" y="443205"/>
            <a:ext cx="2314000" cy="2314000"/>
          </a:xfrm>
          <a:prstGeom prst="diamond">
            <a:avLst/>
          </a:prstGeom>
          <a:noFill/>
          <a:ln w="15875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algn="ctr">
              <a:spcBef>
                <a:spcPts val="0"/>
              </a:spcBef>
              <a:spcAft>
                <a:spcPts val="800"/>
              </a:spcAft>
            </a:pPr>
            <a:endParaRPr sz="1400">
              <a:solidFill>
                <a:schemeClr val="tx1"/>
              </a:solidFill>
            </a:endParaRPr>
          </a:p>
        </p:txBody>
      </p:sp>
      <p:sp>
        <p:nvSpPr>
          <p:cNvPr id="147" name="Diamond 146"/>
          <p:cNvSpPr/>
          <p:nvPr/>
        </p:nvSpPr>
        <p:spPr>
          <a:xfrm>
            <a:off x="-562665" y="4096213"/>
            <a:ext cx="2314000" cy="2314000"/>
          </a:xfrm>
          <a:prstGeom prst="diamond">
            <a:avLst/>
          </a:prstGeom>
          <a:noFill/>
          <a:ln w="15875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algn="ctr">
              <a:spcBef>
                <a:spcPts val="0"/>
              </a:spcBef>
              <a:spcAft>
                <a:spcPts val="800"/>
              </a:spcAft>
            </a:pPr>
            <a:endParaRPr sz="1400">
              <a:solidFill>
                <a:schemeClr val="tx1"/>
              </a:solidFill>
            </a:endParaRPr>
          </a:p>
        </p:txBody>
      </p:sp>
      <p:grpSp>
        <p:nvGrpSpPr>
          <p:cNvPr id="31" name="Group 30" hidden="1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88827" cy="6858005"/>
            <a:chOff x="0" y="0"/>
            <a:chExt cx="12188827" cy="6858005"/>
          </a:xfrm>
        </p:grpSpPr>
        <p:grpSp>
          <p:nvGrpSpPr>
            <p:cNvPr id="32" name="Group 31" hidden="1"/>
            <p:cNvGrpSpPr/>
            <p:nvPr/>
          </p:nvGrpSpPr>
          <p:grpSpPr>
            <a:xfrm>
              <a:off x="609601" y="2684"/>
              <a:ext cx="10968506" cy="6855315"/>
              <a:chOff x="0" y="0"/>
              <a:chExt cx="12188825" cy="6858000"/>
            </a:xfrm>
          </p:grpSpPr>
          <p:cxnSp>
            <p:nvCxnSpPr>
              <p:cNvPr id="60" name="Straight Connector 59" hidden="1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 hidden="1"/>
              <p:cNvCxnSpPr/>
              <p:nvPr/>
            </p:nvCxnSpPr>
            <p:spPr>
              <a:xfrm>
                <a:off x="1015736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 hidden="1"/>
              <p:cNvCxnSpPr/>
              <p:nvPr/>
            </p:nvCxnSpPr>
            <p:spPr>
              <a:xfrm>
                <a:off x="1523604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 hidden="1"/>
              <p:cNvCxnSpPr/>
              <p:nvPr/>
            </p:nvCxnSpPr>
            <p:spPr>
              <a:xfrm>
                <a:off x="2031472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 hidden="1"/>
              <p:cNvCxnSpPr/>
              <p:nvPr/>
            </p:nvCxnSpPr>
            <p:spPr>
              <a:xfrm>
                <a:off x="2539340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 hidden="1"/>
              <p:cNvCxnSpPr/>
              <p:nvPr/>
            </p:nvCxnSpPr>
            <p:spPr>
              <a:xfrm>
                <a:off x="3047208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 hidden="1"/>
              <p:cNvCxnSpPr/>
              <p:nvPr/>
            </p:nvCxnSpPr>
            <p:spPr>
              <a:xfrm>
                <a:off x="3555076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 hidden="1"/>
              <p:cNvCxnSpPr/>
              <p:nvPr/>
            </p:nvCxnSpPr>
            <p:spPr>
              <a:xfrm>
                <a:off x="4062944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 hidden="1"/>
              <p:cNvCxnSpPr/>
              <p:nvPr/>
            </p:nvCxnSpPr>
            <p:spPr>
              <a:xfrm>
                <a:off x="4570812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 hidden="1"/>
              <p:cNvCxnSpPr/>
              <p:nvPr/>
            </p:nvCxnSpPr>
            <p:spPr>
              <a:xfrm>
                <a:off x="5078680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 hidden="1"/>
              <p:cNvCxnSpPr/>
              <p:nvPr/>
            </p:nvCxnSpPr>
            <p:spPr>
              <a:xfrm>
                <a:off x="5586548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 hidden="1"/>
              <p:cNvCxnSpPr/>
              <p:nvPr/>
            </p:nvCxnSpPr>
            <p:spPr>
              <a:xfrm>
                <a:off x="6094416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 hidden="1"/>
              <p:cNvCxnSpPr/>
              <p:nvPr/>
            </p:nvCxnSpPr>
            <p:spPr>
              <a:xfrm>
                <a:off x="6602284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 hidden="1"/>
              <p:cNvCxnSpPr/>
              <p:nvPr/>
            </p:nvCxnSpPr>
            <p:spPr>
              <a:xfrm>
                <a:off x="7110152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 hidden="1"/>
              <p:cNvCxnSpPr/>
              <p:nvPr/>
            </p:nvCxnSpPr>
            <p:spPr>
              <a:xfrm>
                <a:off x="7618020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 hidden="1"/>
              <p:cNvCxnSpPr/>
              <p:nvPr/>
            </p:nvCxnSpPr>
            <p:spPr>
              <a:xfrm>
                <a:off x="8125888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 hidden="1"/>
              <p:cNvCxnSpPr/>
              <p:nvPr/>
            </p:nvCxnSpPr>
            <p:spPr>
              <a:xfrm>
                <a:off x="8633756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 hidden="1"/>
              <p:cNvCxnSpPr/>
              <p:nvPr/>
            </p:nvCxnSpPr>
            <p:spPr>
              <a:xfrm>
                <a:off x="9141624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 hidden="1"/>
              <p:cNvCxnSpPr/>
              <p:nvPr/>
            </p:nvCxnSpPr>
            <p:spPr>
              <a:xfrm>
                <a:off x="10157360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 hidden="1"/>
              <p:cNvCxnSpPr/>
              <p:nvPr/>
            </p:nvCxnSpPr>
            <p:spPr>
              <a:xfrm>
                <a:off x="9649492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 hidden="1"/>
              <p:cNvCxnSpPr/>
              <p:nvPr/>
            </p:nvCxnSpPr>
            <p:spPr>
              <a:xfrm>
                <a:off x="10665228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 hidden="1"/>
              <p:cNvCxnSpPr/>
              <p:nvPr/>
            </p:nvCxnSpPr>
            <p:spPr>
              <a:xfrm>
                <a:off x="11173096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 hidden="1"/>
              <p:cNvCxnSpPr/>
              <p:nvPr/>
            </p:nvCxnSpPr>
            <p:spPr>
              <a:xfrm>
                <a:off x="11680964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 hidden="1"/>
              <p:cNvCxnSpPr/>
              <p:nvPr/>
            </p:nvCxnSpPr>
            <p:spPr>
              <a:xfrm>
                <a:off x="12188825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 hidden="1"/>
              <p:cNvCxnSpPr/>
              <p:nvPr/>
            </p:nvCxnSpPr>
            <p:spPr>
              <a:xfrm>
                <a:off x="507868" y="0"/>
                <a:ext cx="0" cy="6858000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 hidden="1"/>
            <p:cNvGrpSpPr/>
            <p:nvPr/>
          </p:nvGrpSpPr>
          <p:grpSpPr>
            <a:xfrm>
              <a:off x="0" y="1"/>
              <a:ext cx="12188826" cy="6858004"/>
              <a:chOff x="0" y="1"/>
              <a:chExt cx="12188826" cy="6858004"/>
            </a:xfrm>
          </p:grpSpPr>
          <p:cxnSp>
            <p:nvCxnSpPr>
              <p:cNvPr id="43" name="Straight Connector 42" hidden="1"/>
              <p:cNvCxnSpPr/>
              <p:nvPr/>
            </p:nvCxnSpPr>
            <p:spPr>
              <a:xfrm rot="5400000">
                <a:off x="6094413" y="-6094412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 hidden="1"/>
              <p:cNvCxnSpPr/>
              <p:nvPr/>
            </p:nvCxnSpPr>
            <p:spPr>
              <a:xfrm rot="5400000">
                <a:off x="6094413" y="-4722811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 hidden="1"/>
              <p:cNvCxnSpPr/>
              <p:nvPr/>
            </p:nvCxnSpPr>
            <p:spPr>
              <a:xfrm rot="5400000">
                <a:off x="6094413" y="-4265611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 hidden="1"/>
              <p:cNvCxnSpPr/>
              <p:nvPr/>
            </p:nvCxnSpPr>
            <p:spPr>
              <a:xfrm rot="5400000">
                <a:off x="6094413" y="-3808411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 hidden="1"/>
              <p:cNvCxnSpPr/>
              <p:nvPr/>
            </p:nvCxnSpPr>
            <p:spPr>
              <a:xfrm rot="5400000">
                <a:off x="6094413" y="-3351210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 hidden="1"/>
              <p:cNvCxnSpPr/>
              <p:nvPr/>
            </p:nvCxnSpPr>
            <p:spPr>
              <a:xfrm rot="5400000">
                <a:off x="6094413" y="-2894010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 hidden="1"/>
              <p:cNvCxnSpPr/>
              <p:nvPr/>
            </p:nvCxnSpPr>
            <p:spPr>
              <a:xfrm rot="5400000">
                <a:off x="6094413" y="-2436810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 hidden="1"/>
              <p:cNvCxnSpPr/>
              <p:nvPr/>
            </p:nvCxnSpPr>
            <p:spPr>
              <a:xfrm rot="5400000">
                <a:off x="6094413" y="-1979610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 hidden="1"/>
              <p:cNvCxnSpPr/>
              <p:nvPr/>
            </p:nvCxnSpPr>
            <p:spPr>
              <a:xfrm rot="5400000">
                <a:off x="6094413" y="-1522409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 hidden="1"/>
              <p:cNvCxnSpPr/>
              <p:nvPr/>
            </p:nvCxnSpPr>
            <p:spPr>
              <a:xfrm rot="5400000">
                <a:off x="6094413" y="-1065209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 hidden="1"/>
              <p:cNvCxnSpPr/>
              <p:nvPr/>
            </p:nvCxnSpPr>
            <p:spPr>
              <a:xfrm rot="5400000">
                <a:off x="6094413" y="-608009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 hidden="1"/>
              <p:cNvCxnSpPr/>
              <p:nvPr/>
            </p:nvCxnSpPr>
            <p:spPr>
              <a:xfrm rot="5400000">
                <a:off x="6094413" y="-150809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 hidden="1"/>
              <p:cNvCxnSpPr/>
              <p:nvPr/>
            </p:nvCxnSpPr>
            <p:spPr>
              <a:xfrm rot="5400000">
                <a:off x="6094413" y="306392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 hidden="1"/>
              <p:cNvCxnSpPr/>
              <p:nvPr/>
            </p:nvCxnSpPr>
            <p:spPr>
              <a:xfrm rot="5400000">
                <a:off x="6094413" y="763592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 hidden="1"/>
              <p:cNvCxnSpPr/>
              <p:nvPr/>
            </p:nvCxnSpPr>
            <p:spPr>
              <a:xfrm rot="5400000">
                <a:off x="6094413" y="-5637212"/>
                <a:ext cx="0" cy="12188826"/>
              </a:xfrm>
              <a:prstGeom prst="line">
                <a:avLst/>
              </a:prstGeom>
              <a:ln w="3175">
                <a:solidFill>
                  <a:srgbClr val="00FFFF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 hidden="1"/>
            <p:cNvGrpSpPr/>
            <p:nvPr/>
          </p:nvGrpSpPr>
          <p:grpSpPr>
            <a:xfrm>
              <a:off x="0" y="0"/>
              <a:ext cx="609072" cy="6858000"/>
              <a:chOff x="0" y="0"/>
              <a:chExt cx="609072" cy="6858000"/>
            </a:xfrm>
          </p:grpSpPr>
          <p:cxnSp>
            <p:nvCxnSpPr>
              <p:cNvPr id="41" name="Straight Connector 40" hidden="1"/>
              <p:cNvCxnSpPr/>
              <p:nvPr/>
            </p:nvCxnSpPr>
            <p:spPr>
              <a:xfrm>
                <a:off x="609072" y="0"/>
                <a:ext cx="0" cy="6858000"/>
              </a:xfrm>
              <a:prstGeom prst="line">
                <a:avLst/>
              </a:prstGeom>
              <a:ln w="3175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 hidden="1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3175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 hidden="1"/>
            <p:cNvGrpSpPr/>
            <p:nvPr/>
          </p:nvGrpSpPr>
          <p:grpSpPr>
            <a:xfrm>
              <a:off x="11579753" y="0"/>
              <a:ext cx="609072" cy="6858000"/>
              <a:chOff x="4795520" y="0"/>
              <a:chExt cx="609072" cy="6858000"/>
            </a:xfrm>
          </p:grpSpPr>
          <p:cxnSp>
            <p:nvCxnSpPr>
              <p:cNvPr id="39" name="Straight Connector 38" hidden="1"/>
              <p:cNvCxnSpPr/>
              <p:nvPr/>
            </p:nvCxnSpPr>
            <p:spPr>
              <a:xfrm>
                <a:off x="5404592" y="0"/>
                <a:ext cx="0" cy="6858000"/>
              </a:xfrm>
              <a:prstGeom prst="line">
                <a:avLst/>
              </a:prstGeom>
              <a:ln w="3175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 hidden="1"/>
              <p:cNvCxnSpPr/>
              <p:nvPr/>
            </p:nvCxnSpPr>
            <p:spPr>
              <a:xfrm>
                <a:off x="4795520" y="0"/>
                <a:ext cx="0" cy="6858000"/>
              </a:xfrm>
              <a:prstGeom prst="line">
                <a:avLst/>
              </a:prstGeom>
              <a:ln w="3175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 hidden="1"/>
            <p:cNvGrpSpPr/>
            <p:nvPr/>
          </p:nvGrpSpPr>
          <p:grpSpPr>
            <a:xfrm rot="5400000">
              <a:off x="5408878" y="78051"/>
              <a:ext cx="1371071" cy="12188827"/>
              <a:chOff x="-579119" y="-1"/>
              <a:chExt cx="1371071" cy="6858001"/>
            </a:xfrm>
          </p:grpSpPr>
          <p:cxnSp>
            <p:nvCxnSpPr>
              <p:cNvPr id="37" name="Straight Connector 36" hidden="1"/>
              <p:cNvCxnSpPr/>
              <p:nvPr/>
            </p:nvCxnSpPr>
            <p:spPr>
              <a:xfrm>
                <a:off x="791952" y="-1"/>
                <a:ext cx="0" cy="6858000"/>
              </a:xfrm>
              <a:prstGeom prst="line">
                <a:avLst/>
              </a:prstGeom>
              <a:ln w="3175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 hidden="1"/>
              <p:cNvCxnSpPr/>
              <p:nvPr/>
            </p:nvCxnSpPr>
            <p:spPr>
              <a:xfrm>
                <a:off x="-579119" y="0"/>
                <a:ext cx="0" cy="6858000"/>
              </a:xfrm>
              <a:prstGeom prst="line">
                <a:avLst/>
              </a:prstGeom>
              <a:ln w="3175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Diamond 87"/>
          <p:cNvSpPr/>
          <p:nvPr/>
        </p:nvSpPr>
        <p:spPr>
          <a:xfrm>
            <a:off x="10413636" y="443205"/>
            <a:ext cx="2314000" cy="2314000"/>
          </a:xfrm>
          <a:prstGeom prst="diamond">
            <a:avLst/>
          </a:prstGeom>
          <a:noFill/>
          <a:ln w="15875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algn="ctr">
              <a:spcBef>
                <a:spcPts val="0"/>
              </a:spcBef>
              <a:spcAft>
                <a:spcPts val="800"/>
              </a:spcAft>
            </a:pPr>
            <a:endParaRPr sz="1400">
              <a:solidFill>
                <a:schemeClr val="tx1"/>
              </a:solidFill>
            </a:endParaRPr>
          </a:p>
        </p:txBody>
      </p:sp>
      <p:sp>
        <p:nvSpPr>
          <p:cNvPr id="89" name="Diamond 88"/>
          <p:cNvSpPr/>
          <p:nvPr/>
        </p:nvSpPr>
        <p:spPr>
          <a:xfrm>
            <a:off x="10413636" y="4096213"/>
            <a:ext cx="2314000" cy="2314000"/>
          </a:xfrm>
          <a:prstGeom prst="diamond">
            <a:avLst/>
          </a:prstGeom>
          <a:noFill/>
          <a:ln w="15875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algn="ctr">
              <a:spcBef>
                <a:spcPts val="0"/>
              </a:spcBef>
              <a:spcAft>
                <a:spcPts val="800"/>
              </a:spcAft>
            </a:pPr>
            <a:endParaRPr sz="14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639" b="639"/>
          <a:stretch/>
        </p:blipFill>
        <p:spPr>
          <a:xfrm>
            <a:off x="7652645" y="-845314"/>
            <a:ext cx="4008170" cy="4008170"/>
          </a:xfrm>
          <a:prstGeom prst="diamond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795" y="3662404"/>
            <a:ext cx="4016832" cy="4016832"/>
          </a:xfrm>
          <a:prstGeom prst="diamond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1004" t="38" r="2667" b="13633"/>
          <a:stretch/>
        </p:blipFill>
        <p:spPr>
          <a:xfrm>
            <a:off x="443196" y="3630792"/>
            <a:ext cx="3994036" cy="3994036"/>
          </a:xfrm>
          <a:prstGeom prst="diamond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97" y="-819508"/>
            <a:ext cx="4008170" cy="4008170"/>
          </a:xfrm>
          <a:prstGeom prst="diamond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07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7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0" grpId="2"/>
      <p:bldP spid="140" grpId="0" animBg="1"/>
      <p:bldP spid="147" grpId="0" animBg="1"/>
      <p:bldP spid="88" grpId="0" animBg="1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FF3CCFFD-1781-4045-8DF0-FC83AF68640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7938" cy="3175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68F3F4-D845-42EF-BBF5-69FC65D84970}"/>
              </a:ext>
            </a:extLst>
          </p:cNvPr>
          <p:cNvSpPr>
            <a:spLocks/>
          </p:cNvSpPr>
          <p:nvPr/>
        </p:nvSpPr>
        <p:spPr bwMode="auto">
          <a:xfrm>
            <a:off x="4957763" y="3381525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EDA7A1A-9BBE-414E-843C-676BB0040A44}"/>
              </a:ext>
            </a:extLst>
          </p:cNvPr>
          <p:cNvSpPr>
            <a:spLocks/>
          </p:cNvSpPr>
          <p:nvPr/>
        </p:nvSpPr>
        <p:spPr bwMode="auto">
          <a:xfrm>
            <a:off x="5024438" y="3370413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DCD87CC-1C5C-488D-869B-6AE5DC815BCB}"/>
              </a:ext>
            </a:extLst>
          </p:cNvPr>
          <p:cNvSpPr>
            <a:spLocks/>
          </p:cNvSpPr>
          <p:nvPr/>
        </p:nvSpPr>
        <p:spPr bwMode="auto">
          <a:xfrm>
            <a:off x="4935538" y="3373588"/>
            <a:ext cx="3175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77C9C52-B949-4669-8BBC-DA0A3CBC2921}"/>
              </a:ext>
            </a:extLst>
          </p:cNvPr>
          <p:cNvSpPr>
            <a:spLocks/>
          </p:cNvSpPr>
          <p:nvPr/>
        </p:nvSpPr>
        <p:spPr bwMode="auto">
          <a:xfrm>
            <a:off x="4965701" y="3386288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2F6362-E910-46DB-8EA4-B3D62AF653C6}"/>
              </a:ext>
            </a:extLst>
          </p:cNvPr>
          <p:cNvSpPr>
            <a:spLocks/>
          </p:cNvSpPr>
          <p:nvPr/>
        </p:nvSpPr>
        <p:spPr bwMode="auto">
          <a:xfrm>
            <a:off x="4949826" y="3381525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6956C9-7639-4554-8921-4412191F3777}"/>
              </a:ext>
            </a:extLst>
          </p:cNvPr>
          <p:cNvSpPr>
            <a:spLocks/>
          </p:cNvSpPr>
          <p:nvPr/>
        </p:nvSpPr>
        <p:spPr bwMode="auto">
          <a:xfrm>
            <a:off x="5037138" y="3357713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F227328-B8CC-487B-81D8-92568EF52066}"/>
              </a:ext>
            </a:extLst>
          </p:cNvPr>
          <p:cNvSpPr>
            <a:spLocks/>
          </p:cNvSpPr>
          <p:nvPr/>
        </p:nvSpPr>
        <p:spPr bwMode="auto">
          <a:xfrm>
            <a:off x="5016501" y="3373588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06D27BE-C85F-4838-965B-99739A3B7CF6}"/>
              </a:ext>
            </a:extLst>
          </p:cNvPr>
          <p:cNvSpPr>
            <a:spLocks/>
          </p:cNvSpPr>
          <p:nvPr/>
        </p:nvSpPr>
        <p:spPr bwMode="auto">
          <a:xfrm>
            <a:off x="5040313" y="334977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01B847C-8A5C-468B-AC10-5529C085DA46}"/>
              </a:ext>
            </a:extLst>
          </p:cNvPr>
          <p:cNvSpPr>
            <a:spLocks/>
          </p:cNvSpPr>
          <p:nvPr/>
        </p:nvSpPr>
        <p:spPr bwMode="auto">
          <a:xfrm>
            <a:off x="5032376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003D9C5-5683-4B80-A812-DA03305E07E8}"/>
              </a:ext>
            </a:extLst>
          </p:cNvPr>
          <p:cNvSpPr>
            <a:spLocks/>
          </p:cNvSpPr>
          <p:nvPr/>
        </p:nvSpPr>
        <p:spPr bwMode="auto">
          <a:xfrm>
            <a:off x="5002213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CD107F7-0BAB-4747-8D30-B05D24D9B589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17142A3-7D2E-4C0B-9974-6DDCC5FD0DC0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D71C724-585F-4500-8F3E-BE66C4D0D885}"/>
              </a:ext>
            </a:extLst>
          </p:cNvPr>
          <p:cNvSpPr>
            <a:spLocks/>
          </p:cNvSpPr>
          <p:nvPr/>
        </p:nvSpPr>
        <p:spPr bwMode="auto">
          <a:xfrm>
            <a:off x="5053013" y="3338663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748B5D-9D60-445F-BC54-1F6FFA7EBF0D}"/>
              </a:ext>
            </a:extLst>
          </p:cNvPr>
          <p:cNvSpPr>
            <a:spLocks/>
          </p:cNvSpPr>
          <p:nvPr/>
        </p:nvSpPr>
        <p:spPr bwMode="auto">
          <a:xfrm>
            <a:off x="5008563" y="3378350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BA8213-52F9-4827-89E7-E428CFA820B3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0" cy="7938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3054159-3B14-4B39-8002-767E7E2DF65A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0D2B70-605F-4A1B-8BE9-720990DBF419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57629C7-B107-4709-976E-9C5548B9DBD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3175" cy="7938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  <a:gd name="T4" fmla="*/ 1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22F000D-5C61-411D-85BA-B327763E3D2E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31750" cy="63500"/>
          </a:xfrm>
          <a:custGeom>
            <a:avLst/>
            <a:gdLst>
              <a:gd name="T0" fmla="*/ 0 w 8"/>
              <a:gd name="T1" fmla="*/ 0 h 16"/>
              <a:gd name="T2" fmla="*/ 8 w 8"/>
              <a:gd name="T3" fmla="*/ 16 h 16"/>
              <a:gd name="T4" fmla="*/ 0 w 8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0"/>
                </a:moveTo>
                <a:cubicBezTo>
                  <a:pt x="0" y="7"/>
                  <a:pt x="3" y="13"/>
                  <a:pt x="8" y="16"/>
                </a:cubicBezTo>
                <a:cubicBezTo>
                  <a:pt x="3" y="13"/>
                  <a:pt x="0" y="7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282692-6316-4880-AA0C-87F16314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FD97CA-20F7-4C38-AFF9-8759236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CB73E3-10E4-41A3-90DF-A8C4B0BC1D88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BC360CA-3816-43F8-B38D-A9326783348A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8BCBC-12BD-4F21-945B-0B528ABE4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EA8461A1-2D71-41DF-89F1-9A2D2E66E47C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93D24D-688A-4617-8C59-46D6F2B6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0067442E-406B-428C-8593-C896B429B57F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1F7CDE-C895-412B-8505-4BF675515B4B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0D1FF71-489C-4BED-A148-A9733393716A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2B6AE87-EE6D-4453-9D73-2E9AA1890FBF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FEA1585-CCA6-4F71-A32A-37BEF0FAFF3D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65766B9-02AA-4AE2-AE7A-DD338F74F9EA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C116FA0D-F804-4D2E-92F3-979A5E8DF215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37C24A3-D705-41AE-8980-4F089DA3C970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DBB0EBA7-EDB6-42B0-A92D-A2DF4E73E1CE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FAA67F0-601B-40B2-8C83-8DF88CFD0DB8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5070F68-6D3D-4626-8C89-60CF8A643399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A649D618-5E28-4DEA-B553-BAF379CEE334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25C3D81-286A-437A-A407-6FAFD31078EF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4765E21-A7F0-4B9C-A7E1-7BD9355A610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E24F00-D736-4CE4-8679-46C3D14F6E61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968A12B9-C81E-40B9-B02D-1FF145D816AE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90BB2998-1CC8-4EF6-A481-84B60063211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418FDF5-7C6E-48E6-B5C8-206DFD54D7AF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2D09AB6-4E87-4B1A-BF02-C4DBB027256B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4A5E9A85-E7D4-4927-ADF8-090C6198FAF0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403BE415-57C5-4430-968C-0E72A7A1405F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3A25159-0D28-4F89-909A-066BAF4F351D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18717E40-F327-4BDA-8464-DB03F5169D76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2203C938-32D6-43C7-AE73-F0E44C3A6C2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CE279A52-6B8D-4424-AC9D-932A62A12CF4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16FA786-AA03-4754-BDE5-BA8960CBBB4D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C28FDF9-CF2E-49C6-8377-92F1141E5B23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AAAB6EF-9E58-472F-BCA0-8654B13B8364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62B5842-9CFF-4105-AF4C-FB467570E312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ACC843CC-80AE-49A9-B853-5F82A0DAACB9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1B0BDFF-5963-43E9-A610-A651C5956BEE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D918C0DA-3516-4104-AC1B-4959B304F0A2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E7C6F8F6-2DE4-4401-B565-164299E7E0D1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8927393-08AB-4A00-B0BD-D88097744129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27AEEC2-08D9-4D77-AD33-B2DD61DEC068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F7714D87-0BD3-4725-8BBF-203326F358C4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1FC9B847-EE24-4B22-9E48-85B88E2DAF8F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07749466-AF1B-4A2A-A39D-6181D2687BF8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10DD0AAD-9ACD-4F58-8BD9-8D92FDB0EB5B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F20A8C19-299A-4BFA-ADD2-B0D69DD6B275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13278F43-F169-488B-BC42-48A0E88AF1D6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D3AE88D7-CFB5-41C8-8DF8-EDF2DCB983D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8A1036EF-9D51-4207-8119-133F98E3E9A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B443967-087B-44CA-AF65-0DD413A46758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DDAD21D2-4B5A-4D97-861F-AE692937BA7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510E2652-8802-4F5C-B022-E358DF236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373" y="2990231"/>
            <a:ext cx="490489" cy="57056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875EF4D-F115-44B3-8B5E-DD2BE4D78A3F}"/>
              </a:ext>
            </a:extLst>
          </p:cNvPr>
          <p:cNvGrpSpPr/>
          <p:nvPr/>
        </p:nvGrpSpPr>
        <p:grpSpPr>
          <a:xfrm>
            <a:off x="7416926" y="680525"/>
            <a:ext cx="1286545" cy="1125790"/>
            <a:chOff x="7416926" y="680525"/>
            <a:chExt cx="1286545" cy="1125790"/>
          </a:xfrm>
        </p:grpSpPr>
        <p:grpSp>
          <p:nvGrpSpPr>
            <p:cNvPr id="230" name="Group 4">
              <a:extLst>
                <a:ext uri="{FF2B5EF4-FFF2-40B4-BE49-F238E27FC236}">
                  <a16:creationId xmlns:a16="http://schemas.microsoft.com/office/drawing/2014/main" id="{8B22B44F-FDDA-4919-B79E-11092B8CD3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1052105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31" name="Freeform 5">
                <a:extLst>
                  <a:ext uri="{FF2B5EF4-FFF2-40B4-BE49-F238E27FC236}">
                    <a16:creationId xmlns:a16="http://schemas.microsoft.com/office/drawing/2014/main" id="{EC34E7B0-68C1-476C-ADE9-37842936B1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Rectangle 6">
                <a:extLst>
                  <a:ext uri="{FF2B5EF4-FFF2-40B4-BE49-F238E27FC236}">
                    <a16:creationId xmlns:a16="http://schemas.microsoft.com/office/drawing/2014/main" id="{4D646339-E8AF-459B-879F-EFDF29A50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Rectangle 7">
                <a:extLst>
                  <a:ext uri="{FF2B5EF4-FFF2-40B4-BE49-F238E27FC236}">
                    <a16:creationId xmlns:a16="http://schemas.microsoft.com/office/drawing/2014/main" id="{41656DF1-396D-4C52-AF1E-7CD420854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8">
                <a:extLst>
                  <a:ext uri="{FF2B5EF4-FFF2-40B4-BE49-F238E27FC236}">
                    <a16:creationId xmlns:a16="http://schemas.microsoft.com/office/drawing/2014/main" id="{320913CA-1687-467E-9F8C-49889BA1A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9">
                <a:extLst>
                  <a:ext uri="{FF2B5EF4-FFF2-40B4-BE49-F238E27FC236}">
                    <a16:creationId xmlns:a16="http://schemas.microsoft.com/office/drawing/2014/main" id="{C76DAEEF-BD78-4D39-B560-F35D5FC870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0">
                <a:extLst>
                  <a:ext uri="{FF2B5EF4-FFF2-40B4-BE49-F238E27FC236}">
                    <a16:creationId xmlns:a16="http://schemas.microsoft.com/office/drawing/2014/main" id="{BE87CD7F-B8BB-4986-94C9-D33354E2F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1">
                <a:extLst>
                  <a:ext uri="{FF2B5EF4-FFF2-40B4-BE49-F238E27FC236}">
                    <a16:creationId xmlns:a16="http://schemas.microsoft.com/office/drawing/2014/main" id="{C84C23C3-3D42-4F60-B1BA-C54AF67EC2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">
                <a:extLst>
                  <a:ext uri="{FF2B5EF4-FFF2-40B4-BE49-F238E27FC236}">
                    <a16:creationId xmlns:a16="http://schemas.microsoft.com/office/drawing/2014/main" id="{5C27A298-8E24-4B29-8BDF-8AD937B574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3">
                <a:extLst>
                  <a:ext uri="{FF2B5EF4-FFF2-40B4-BE49-F238E27FC236}">
                    <a16:creationId xmlns:a16="http://schemas.microsoft.com/office/drawing/2014/main" id="{34872BE6-1E3F-45D2-A8DB-626E389DD7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4">
                <a:extLst>
                  <a:ext uri="{FF2B5EF4-FFF2-40B4-BE49-F238E27FC236}">
                    <a16:creationId xmlns:a16="http://schemas.microsoft.com/office/drawing/2014/main" id="{7D6C2986-26AE-4C29-80EC-68AFF629FB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5">
                <a:extLst>
                  <a:ext uri="{FF2B5EF4-FFF2-40B4-BE49-F238E27FC236}">
                    <a16:creationId xmlns:a16="http://schemas.microsoft.com/office/drawing/2014/main" id="{D739BBD3-E42C-47BA-B83E-5A0FBF85F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16">
                <a:extLst>
                  <a:ext uri="{FF2B5EF4-FFF2-40B4-BE49-F238E27FC236}">
                    <a16:creationId xmlns:a16="http://schemas.microsoft.com/office/drawing/2014/main" id="{8270980B-76EA-4E34-936E-8834B1AE1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7">
                <a:extLst>
                  <a:ext uri="{FF2B5EF4-FFF2-40B4-BE49-F238E27FC236}">
                    <a16:creationId xmlns:a16="http://schemas.microsoft.com/office/drawing/2014/main" id="{5AD36073-63EB-4DC7-8DA3-CA0C036273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8">
                <a:extLst>
                  <a:ext uri="{FF2B5EF4-FFF2-40B4-BE49-F238E27FC236}">
                    <a16:creationId xmlns:a16="http://schemas.microsoft.com/office/drawing/2014/main" id="{B694786E-BF1F-4AEF-945D-26B65458DC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9">
                <a:extLst>
                  <a:ext uri="{FF2B5EF4-FFF2-40B4-BE49-F238E27FC236}">
                    <a16:creationId xmlns:a16="http://schemas.microsoft.com/office/drawing/2014/main" id="{6E91C71A-4F3F-476B-B404-867D63E1FB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20">
                <a:extLst>
                  <a:ext uri="{FF2B5EF4-FFF2-40B4-BE49-F238E27FC236}">
                    <a16:creationId xmlns:a16="http://schemas.microsoft.com/office/drawing/2014/main" id="{4CA64D1C-646C-4746-AF48-AD44CED46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1">
                <a:extLst>
                  <a:ext uri="{FF2B5EF4-FFF2-40B4-BE49-F238E27FC236}">
                    <a16:creationId xmlns:a16="http://schemas.microsoft.com/office/drawing/2014/main" id="{4D8519A5-1426-4B7E-85DC-05A35C7EA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2">
                <a:extLst>
                  <a:ext uri="{FF2B5EF4-FFF2-40B4-BE49-F238E27FC236}">
                    <a16:creationId xmlns:a16="http://schemas.microsoft.com/office/drawing/2014/main" id="{92BB79A6-38A7-482B-934E-B0C22912CC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3">
                <a:extLst>
                  <a:ext uri="{FF2B5EF4-FFF2-40B4-BE49-F238E27FC236}">
                    <a16:creationId xmlns:a16="http://schemas.microsoft.com/office/drawing/2014/main" id="{AE14DBB6-10FD-4D64-BD56-9C04FED14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4">
                <a:extLst>
                  <a:ext uri="{FF2B5EF4-FFF2-40B4-BE49-F238E27FC236}">
                    <a16:creationId xmlns:a16="http://schemas.microsoft.com/office/drawing/2014/main" id="{38E2AD82-5060-4D12-B127-A05AEC8DFF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5">
                <a:extLst>
                  <a:ext uri="{FF2B5EF4-FFF2-40B4-BE49-F238E27FC236}">
                    <a16:creationId xmlns:a16="http://schemas.microsoft.com/office/drawing/2014/main" id="{292A241E-BCC5-4E15-82D2-DF7F205567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26">
                <a:extLst>
                  <a:ext uri="{FF2B5EF4-FFF2-40B4-BE49-F238E27FC236}">
                    <a16:creationId xmlns:a16="http://schemas.microsoft.com/office/drawing/2014/main" id="{4E6E7C78-9B66-4608-A787-0B7A943D4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27">
                <a:extLst>
                  <a:ext uri="{FF2B5EF4-FFF2-40B4-BE49-F238E27FC236}">
                    <a16:creationId xmlns:a16="http://schemas.microsoft.com/office/drawing/2014/main" id="{95856E4A-4BB5-4732-865B-086C719841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28">
                <a:extLst>
                  <a:ext uri="{FF2B5EF4-FFF2-40B4-BE49-F238E27FC236}">
                    <a16:creationId xmlns:a16="http://schemas.microsoft.com/office/drawing/2014/main" id="{006BF4E5-4495-4372-9E9C-F82C92CE13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29">
                <a:extLst>
                  <a:ext uri="{FF2B5EF4-FFF2-40B4-BE49-F238E27FC236}">
                    <a16:creationId xmlns:a16="http://schemas.microsoft.com/office/drawing/2014/main" id="{AAB431EA-5101-40AF-93CB-95BAB9EE49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30">
                <a:extLst>
                  <a:ext uri="{FF2B5EF4-FFF2-40B4-BE49-F238E27FC236}">
                    <a16:creationId xmlns:a16="http://schemas.microsoft.com/office/drawing/2014/main" id="{6F678643-8398-477C-AB7B-ED7D9AB537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4C85FBE5-B005-4258-ADF2-53B89A969FCB}"/>
                </a:ext>
              </a:extLst>
            </p:cNvPr>
            <p:cNvSpPr txBox="1"/>
            <p:nvPr/>
          </p:nvSpPr>
          <p:spPr>
            <a:xfrm>
              <a:off x="7500750" y="680525"/>
              <a:ext cx="1118896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DESKTOP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6A18F2B-75E0-4C56-A95E-4115E1794679}"/>
                </a:ext>
              </a:extLst>
            </p:cNvPr>
            <p:cNvGrpSpPr/>
            <p:nvPr/>
          </p:nvGrpSpPr>
          <p:grpSpPr>
            <a:xfrm>
              <a:off x="7613780" y="1028306"/>
              <a:ext cx="348714" cy="348714"/>
              <a:chOff x="7613780" y="1141906"/>
              <a:chExt cx="348714" cy="348714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CE3828-D7BB-4BB8-88C2-77404681A82A}"/>
                  </a:ext>
                </a:extLst>
              </p:cNvPr>
              <p:cNvSpPr/>
              <p:nvPr/>
            </p:nvSpPr>
            <p:spPr>
              <a:xfrm>
                <a:off x="7613780" y="1141906"/>
                <a:ext cx="348714" cy="3487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292F00F1-59FE-4D08-BBAC-5C088E8F2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79849" y="1231260"/>
                <a:ext cx="215159" cy="196073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94DBC9-5F92-4078-92D5-31ED6C74B875}"/>
              </a:ext>
            </a:extLst>
          </p:cNvPr>
          <p:cNvGrpSpPr/>
          <p:nvPr/>
        </p:nvGrpSpPr>
        <p:grpSpPr>
          <a:xfrm>
            <a:off x="3242348" y="658250"/>
            <a:ext cx="1736053" cy="1145804"/>
            <a:chOff x="3242348" y="658250"/>
            <a:chExt cx="1736053" cy="114580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2EC47E-33F9-46A6-B451-BF65977A310E}"/>
                </a:ext>
              </a:extLst>
            </p:cNvPr>
            <p:cNvSpPr txBox="1"/>
            <p:nvPr/>
          </p:nvSpPr>
          <p:spPr>
            <a:xfrm>
              <a:off x="3242348" y="658250"/>
              <a:ext cx="1736053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APPLICATIONS</a:t>
              </a:r>
            </a:p>
          </p:txBody>
        </p:sp>
        <p:grpSp>
          <p:nvGrpSpPr>
            <p:cNvPr id="176" name="Group 4">
              <a:extLst>
                <a:ext uri="{FF2B5EF4-FFF2-40B4-BE49-F238E27FC236}">
                  <a16:creationId xmlns:a16="http://schemas.microsoft.com/office/drawing/2014/main" id="{21F1FDE1-A13E-4EC2-865A-2D3AA3CBE83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1049844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177" name="Freeform 5">
                <a:extLst>
                  <a:ext uri="{FF2B5EF4-FFF2-40B4-BE49-F238E27FC236}">
                    <a16:creationId xmlns:a16="http://schemas.microsoft.com/office/drawing/2014/main" id="{643CE2F9-5178-4B77-89C5-138EA22D69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6">
                <a:extLst>
                  <a:ext uri="{FF2B5EF4-FFF2-40B4-BE49-F238E27FC236}">
                    <a16:creationId xmlns:a16="http://schemas.microsoft.com/office/drawing/2014/main" id="{C0571ECC-FE7C-43A9-AE78-F5DDC7B72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Rectangle 7">
                <a:extLst>
                  <a:ext uri="{FF2B5EF4-FFF2-40B4-BE49-F238E27FC236}">
                    <a16:creationId xmlns:a16="http://schemas.microsoft.com/office/drawing/2014/main" id="{DCDC1734-1C1A-4DC8-855D-7C868FA3C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8">
                <a:extLst>
                  <a:ext uri="{FF2B5EF4-FFF2-40B4-BE49-F238E27FC236}">
                    <a16:creationId xmlns:a16="http://schemas.microsoft.com/office/drawing/2014/main" id="{794AFE4A-12B8-475C-A6A4-FBAB2AD9A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9">
                <a:extLst>
                  <a:ext uri="{FF2B5EF4-FFF2-40B4-BE49-F238E27FC236}">
                    <a16:creationId xmlns:a16="http://schemas.microsoft.com/office/drawing/2014/main" id="{4DB69E78-8E17-4941-BDB2-EBD5EE7F32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0">
                <a:extLst>
                  <a:ext uri="{FF2B5EF4-FFF2-40B4-BE49-F238E27FC236}">
                    <a16:creationId xmlns:a16="http://schemas.microsoft.com/office/drawing/2014/main" id="{010270E6-75FA-46B7-8EDE-0B773C7FD5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1">
                <a:extLst>
                  <a:ext uri="{FF2B5EF4-FFF2-40B4-BE49-F238E27FC236}">
                    <a16:creationId xmlns:a16="http://schemas.microsoft.com/office/drawing/2014/main" id="{1B6F508C-4410-4373-AF4D-E7383CB152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2">
                <a:extLst>
                  <a:ext uri="{FF2B5EF4-FFF2-40B4-BE49-F238E27FC236}">
                    <a16:creationId xmlns:a16="http://schemas.microsoft.com/office/drawing/2014/main" id="{36DB091B-8049-47AA-BE92-B742CFC1F7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3">
                <a:extLst>
                  <a:ext uri="{FF2B5EF4-FFF2-40B4-BE49-F238E27FC236}">
                    <a16:creationId xmlns:a16="http://schemas.microsoft.com/office/drawing/2014/main" id="{5C61ADFE-67EE-4BFD-9853-E40434B57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4">
                <a:extLst>
                  <a:ext uri="{FF2B5EF4-FFF2-40B4-BE49-F238E27FC236}">
                    <a16:creationId xmlns:a16="http://schemas.microsoft.com/office/drawing/2014/main" id="{95EDF19D-3C93-45EB-B4DC-54154B46CD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5">
                <a:extLst>
                  <a:ext uri="{FF2B5EF4-FFF2-40B4-BE49-F238E27FC236}">
                    <a16:creationId xmlns:a16="http://schemas.microsoft.com/office/drawing/2014/main" id="{C83151FA-50A2-4184-B2C1-7F9F2CF370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Rectangle 16">
                <a:extLst>
                  <a:ext uri="{FF2B5EF4-FFF2-40B4-BE49-F238E27FC236}">
                    <a16:creationId xmlns:a16="http://schemas.microsoft.com/office/drawing/2014/main" id="{8A008310-95F2-43D2-9C71-66A5EF576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7">
                <a:extLst>
                  <a:ext uri="{FF2B5EF4-FFF2-40B4-BE49-F238E27FC236}">
                    <a16:creationId xmlns:a16="http://schemas.microsoft.com/office/drawing/2014/main" id="{4A12B851-F6D1-426F-80A4-95C83B1A7B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8">
                <a:extLst>
                  <a:ext uri="{FF2B5EF4-FFF2-40B4-BE49-F238E27FC236}">
                    <a16:creationId xmlns:a16="http://schemas.microsoft.com/office/drawing/2014/main" id="{E0781B12-0893-4319-A959-D11EE26124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9">
                <a:extLst>
                  <a:ext uri="{FF2B5EF4-FFF2-40B4-BE49-F238E27FC236}">
                    <a16:creationId xmlns:a16="http://schemas.microsoft.com/office/drawing/2014/main" id="{724FBD69-6933-4617-8D83-9AB0529AD3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20">
                <a:extLst>
                  <a:ext uri="{FF2B5EF4-FFF2-40B4-BE49-F238E27FC236}">
                    <a16:creationId xmlns:a16="http://schemas.microsoft.com/office/drawing/2014/main" id="{425A1C92-5F93-42A3-85A9-51564196E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21">
                <a:extLst>
                  <a:ext uri="{FF2B5EF4-FFF2-40B4-BE49-F238E27FC236}">
                    <a16:creationId xmlns:a16="http://schemas.microsoft.com/office/drawing/2014/main" id="{AB617491-D6DC-48B8-A336-A0F01464FF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22">
                <a:extLst>
                  <a:ext uri="{FF2B5EF4-FFF2-40B4-BE49-F238E27FC236}">
                    <a16:creationId xmlns:a16="http://schemas.microsoft.com/office/drawing/2014/main" id="{C2B6CC64-862D-4106-871F-43129EC7D5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23">
                <a:extLst>
                  <a:ext uri="{FF2B5EF4-FFF2-40B4-BE49-F238E27FC236}">
                    <a16:creationId xmlns:a16="http://schemas.microsoft.com/office/drawing/2014/main" id="{9FE836FA-FDD6-447F-A393-7849ABB3B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24">
                <a:extLst>
                  <a:ext uri="{FF2B5EF4-FFF2-40B4-BE49-F238E27FC236}">
                    <a16:creationId xmlns:a16="http://schemas.microsoft.com/office/drawing/2014/main" id="{D0C752C7-9B7C-4CC9-9A59-93B0783508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25">
                <a:extLst>
                  <a:ext uri="{FF2B5EF4-FFF2-40B4-BE49-F238E27FC236}">
                    <a16:creationId xmlns:a16="http://schemas.microsoft.com/office/drawing/2014/main" id="{B09A85C2-2E8C-4F37-A9B2-D82D52C91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26">
                <a:extLst>
                  <a:ext uri="{FF2B5EF4-FFF2-40B4-BE49-F238E27FC236}">
                    <a16:creationId xmlns:a16="http://schemas.microsoft.com/office/drawing/2014/main" id="{E2699C64-8E43-4181-AA75-2D27C7096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27">
                <a:extLst>
                  <a:ext uri="{FF2B5EF4-FFF2-40B4-BE49-F238E27FC236}">
                    <a16:creationId xmlns:a16="http://schemas.microsoft.com/office/drawing/2014/main" id="{8CDAD1C9-D48F-495B-BDA3-E96C7EEB6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28">
                <a:extLst>
                  <a:ext uri="{FF2B5EF4-FFF2-40B4-BE49-F238E27FC236}">
                    <a16:creationId xmlns:a16="http://schemas.microsoft.com/office/drawing/2014/main" id="{594D4C0E-277F-488A-895C-5A82BE1FC5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29">
                <a:extLst>
                  <a:ext uri="{FF2B5EF4-FFF2-40B4-BE49-F238E27FC236}">
                    <a16:creationId xmlns:a16="http://schemas.microsoft.com/office/drawing/2014/main" id="{6EA7743C-4E5E-48B8-AD6D-E36955D4A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30">
                <a:extLst>
                  <a:ext uri="{FF2B5EF4-FFF2-40B4-BE49-F238E27FC236}">
                    <a16:creationId xmlns:a16="http://schemas.microsoft.com/office/drawing/2014/main" id="{88B3E74E-B061-411D-8CD0-00193413A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3A1EC6DF-8F47-471B-A239-F78B99A1033D}"/>
                </a:ext>
              </a:extLst>
            </p:cNvPr>
            <p:cNvGrpSpPr/>
            <p:nvPr/>
          </p:nvGrpSpPr>
          <p:grpSpPr>
            <a:xfrm>
              <a:off x="3734110" y="1028306"/>
              <a:ext cx="348714" cy="348714"/>
              <a:chOff x="3734110" y="1141906"/>
              <a:chExt cx="348714" cy="348714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948FBEB-D004-45A3-B6AD-5974D5F32DEF}"/>
                  </a:ext>
                </a:extLst>
              </p:cNvPr>
              <p:cNvSpPr/>
              <p:nvPr/>
            </p:nvSpPr>
            <p:spPr>
              <a:xfrm>
                <a:off x="3734110" y="1141906"/>
                <a:ext cx="348714" cy="3487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F6B8FD58-0939-45A5-ADE6-A63773842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10595" y="1219807"/>
                <a:ext cx="199099" cy="199099"/>
              </a:xfrm>
              <a:prstGeom prst="rect">
                <a:avLst/>
              </a:prstGeom>
            </p:spPr>
          </p:pic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17D1453C-DD92-43EB-B337-3066B01E5B21}"/>
              </a:ext>
            </a:extLst>
          </p:cNvPr>
          <p:cNvGrpSpPr/>
          <p:nvPr/>
        </p:nvGrpSpPr>
        <p:grpSpPr>
          <a:xfrm>
            <a:off x="3467102" y="4830456"/>
            <a:ext cx="1286545" cy="1187165"/>
            <a:chOff x="3467102" y="4767150"/>
            <a:chExt cx="1286545" cy="1187165"/>
          </a:xfrm>
        </p:grpSpPr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8F2B8AC9-B8CA-42C8-BCFA-53222DF95B91}"/>
                </a:ext>
              </a:extLst>
            </p:cNvPr>
            <p:cNvSpPr txBox="1"/>
            <p:nvPr/>
          </p:nvSpPr>
          <p:spPr>
            <a:xfrm>
              <a:off x="3643900" y="5677316"/>
              <a:ext cx="932948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ACCESS</a:t>
              </a:r>
            </a:p>
          </p:txBody>
        </p:sp>
        <p:grpSp>
          <p:nvGrpSpPr>
            <p:cNvPr id="398" name="Group 4">
              <a:extLst>
                <a:ext uri="{FF2B5EF4-FFF2-40B4-BE49-F238E27FC236}">
                  <a16:creationId xmlns:a16="http://schemas.microsoft.com/office/drawing/2014/main" id="{5388A67E-F640-4E6C-8730-117386F90F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4823356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402" name="Freeform 5">
                <a:extLst>
                  <a:ext uri="{FF2B5EF4-FFF2-40B4-BE49-F238E27FC236}">
                    <a16:creationId xmlns:a16="http://schemas.microsoft.com/office/drawing/2014/main" id="{B830BE80-10E9-4ECB-A950-3791609C3D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Rectangle 6">
                <a:extLst>
                  <a:ext uri="{FF2B5EF4-FFF2-40B4-BE49-F238E27FC236}">
                    <a16:creationId xmlns:a16="http://schemas.microsoft.com/office/drawing/2014/main" id="{D39EAC8A-83F8-48FF-90C9-588272DA5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Rectangle 7">
                <a:extLst>
                  <a:ext uri="{FF2B5EF4-FFF2-40B4-BE49-F238E27FC236}">
                    <a16:creationId xmlns:a16="http://schemas.microsoft.com/office/drawing/2014/main" id="{072B00E0-83BC-461F-B290-E8A226FBF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8">
                <a:extLst>
                  <a:ext uri="{FF2B5EF4-FFF2-40B4-BE49-F238E27FC236}">
                    <a16:creationId xmlns:a16="http://schemas.microsoft.com/office/drawing/2014/main" id="{78B9485F-5426-4331-9DE7-9CA778FF0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9">
                <a:extLst>
                  <a:ext uri="{FF2B5EF4-FFF2-40B4-BE49-F238E27FC236}">
                    <a16:creationId xmlns:a16="http://schemas.microsoft.com/office/drawing/2014/main" id="{9B071FDB-9472-4A9C-A434-6C25F307F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10">
                <a:extLst>
                  <a:ext uri="{FF2B5EF4-FFF2-40B4-BE49-F238E27FC236}">
                    <a16:creationId xmlns:a16="http://schemas.microsoft.com/office/drawing/2014/main" id="{3F6B18B8-2549-4870-8BD0-6AADAAEFB7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11">
                <a:extLst>
                  <a:ext uri="{FF2B5EF4-FFF2-40B4-BE49-F238E27FC236}">
                    <a16:creationId xmlns:a16="http://schemas.microsoft.com/office/drawing/2014/main" id="{DCFD75C2-ABB3-416A-B478-54F37242FE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12">
                <a:extLst>
                  <a:ext uri="{FF2B5EF4-FFF2-40B4-BE49-F238E27FC236}">
                    <a16:creationId xmlns:a16="http://schemas.microsoft.com/office/drawing/2014/main" id="{EAB6F025-F353-4189-A2A7-34371CD67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13">
                <a:extLst>
                  <a:ext uri="{FF2B5EF4-FFF2-40B4-BE49-F238E27FC236}">
                    <a16:creationId xmlns:a16="http://schemas.microsoft.com/office/drawing/2014/main" id="{88A3482C-A2E2-4BD6-93F5-1DB76B4BAE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14">
                <a:extLst>
                  <a:ext uri="{FF2B5EF4-FFF2-40B4-BE49-F238E27FC236}">
                    <a16:creationId xmlns:a16="http://schemas.microsoft.com/office/drawing/2014/main" id="{B9BA5722-14D7-4ECF-944E-E3E5AE3534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15">
                <a:extLst>
                  <a:ext uri="{FF2B5EF4-FFF2-40B4-BE49-F238E27FC236}">
                    <a16:creationId xmlns:a16="http://schemas.microsoft.com/office/drawing/2014/main" id="{7FDECABB-4995-47A6-B46E-ABD8594EA8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Rectangle 16">
                <a:extLst>
                  <a:ext uri="{FF2B5EF4-FFF2-40B4-BE49-F238E27FC236}">
                    <a16:creationId xmlns:a16="http://schemas.microsoft.com/office/drawing/2014/main" id="{542343B4-C1FB-418E-995C-B711B570D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17">
                <a:extLst>
                  <a:ext uri="{FF2B5EF4-FFF2-40B4-BE49-F238E27FC236}">
                    <a16:creationId xmlns:a16="http://schemas.microsoft.com/office/drawing/2014/main" id="{327B6E0A-DCBA-4760-859D-8888BFB59C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18">
                <a:extLst>
                  <a:ext uri="{FF2B5EF4-FFF2-40B4-BE49-F238E27FC236}">
                    <a16:creationId xmlns:a16="http://schemas.microsoft.com/office/drawing/2014/main" id="{50699CD1-035F-4965-9698-1D6094122D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19">
                <a:extLst>
                  <a:ext uri="{FF2B5EF4-FFF2-40B4-BE49-F238E27FC236}">
                    <a16:creationId xmlns:a16="http://schemas.microsoft.com/office/drawing/2014/main" id="{5628AD67-1F73-481F-98CC-1755BE008D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20">
                <a:extLst>
                  <a:ext uri="{FF2B5EF4-FFF2-40B4-BE49-F238E27FC236}">
                    <a16:creationId xmlns:a16="http://schemas.microsoft.com/office/drawing/2014/main" id="{A53CD74B-243B-4C45-B146-10EB58E7B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21">
                <a:extLst>
                  <a:ext uri="{FF2B5EF4-FFF2-40B4-BE49-F238E27FC236}">
                    <a16:creationId xmlns:a16="http://schemas.microsoft.com/office/drawing/2014/main" id="{09F6024E-18D4-4D44-BF5B-43BFFF599A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22">
                <a:extLst>
                  <a:ext uri="{FF2B5EF4-FFF2-40B4-BE49-F238E27FC236}">
                    <a16:creationId xmlns:a16="http://schemas.microsoft.com/office/drawing/2014/main" id="{4AD60CAB-BD6D-4865-B98F-5FE0DF200C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23">
                <a:extLst>
                  <a:ext uri="{FF2B5EF4-FFF2-40B4-BE49-F238E27FC236}">
                    <a16:creationId xmlns:a16="http://schemas.microsoft.com/office/drawing/2014/main" id="{F5987A8F-7A43-4B0B-8726-0BE81FD69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24">
                <a:extLst>
                  <a:ext uri="{FF2B5EF4-FFF2-40B4-BE49-F238E27FC236}">
                    <a16:creationId xmlns:a16="http://schemas.microsoft.com/office/drawing/2014/main" id="{633E1222-0CAA-4513-BE85-F5CEBC6518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25">
                <a:extLst>
                  <a:ext uri="{FF2B5EF4-FFF2-40B4-BE49-F238E27FC236}">
                    <a16:creationId xmlns:a16="http://schemas.microsoft.com/office/drawing/2014/main" id="{0B5A9902-85E3-4D21-880E-880C800908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26">
                <a:extLst>
                  <a:ext uri="{FF2B5EF4-FFF2-40B4-BE49-F238E27FC236}">
                    <a16:creationId xmlns:a16="http://schemas.microsoft.com/office/drawing/2014/main" id="{80D498AC-62A7-4816-8F55-895821C0A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27">
                <a:extLst>
                  <a:ext uri="{FF2B5EF4-FFF2-40B4-BE49-F238E27FC236}">
                    <a16:creationId xmlns:a16="http://schemas.microsoft.com/office/drawing/2014/main" id="{C9EC6749-A7E4-4F7B-B888-403E2942EC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28">
                <a:extLst>
                  <a:ext uri="{FF2B5EF4-FFF2-40B4-BE49-F238E27FC236}">
                    <a16:creationId xmlns:a16="http://schemas.microsoft.com/office/drawing/2014/main" id="{A9A43FD7-97AC-47EB-90D2-27F6460C4A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29">
                <a:extLst>
                  <a:ext uri="{FF2B5EF4-FFF2-40B4-BE49-F238E27FC236}">
                    <a16:creationId xmlns:a16="http://schemas.microsoft.com/office/drawing/2014/main" id="{173E07F7-1B28-4363-8582-C5C1372B77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30">
                <a:extLst>
                  <a:ext uri="{FF2B5EF4-FFF2-40B4-BE49-F238E27FC236}">
                    <a16:creationId xmlns:a16="http://schemas.microsoft.com/office/drawing/2014/main" id="{AC794C1C-151B-41CD-BA2A-517A2D84A2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62043F0F-EF7B-45CB-A7B2-AE832F5C7F39}"/>
                </a:ext>
              </a:extLst>
            </p:cNvPr>
            <p:cNvGrpSpPr/>
            <p:nvPr/>
          </p:nvGrpSpPr>
          <p:grpSpPr>
            <a:xfrm>
              <a:off x="3734110" y="4767150"/>
              <a:ext cx="348714" cy="348714"/>
              <a:chOff x="3734110" y="4880750"/>
              <a:chExt cx="348714" cy="348714"/>
            </a:xfrm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73C3FEF3-DD7F-42AF-8887-E907A226E609}"/>
                  </a:ext>
                </a:extLst>
              </p:cNvPr>
              <p:cNvSpPr/>
              <p:nvPr/>
            </p:nvSpPr>
            <p:spPr>
              <a:xfrm>
                <a:off x="3734110" y="4880750"/>
                <a:ext cx="348714" cy="3487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401" name="Graphic 400">
                <a:extLst>
                  <a:ext uri="{FF2B5EF4-FFF2-40B4-BE49-F238E27FC236}">
                    <a16:creationId xmlns:a16="http://schemas.microsoft.com/office/drawing/2014/main" id="{F9AA17F5-0D6E-474D-B94D-881EECF8D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76044" y="4971063"/>
                <a:ext cx="269055" cy="154056"/>
              </a:xfrm>
              <a:prstGeom prst="rect">
                <a:avLst/>
              </a:prstGeom>
            </p:spPr>
          </p:pic>
        </p:grp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BFF62EEC-92CA-4D85-A617-EADBCECDDE47}"/>
              </a:ext>
            </a:extLst>
          </p:cNvPr>
          <p:cNvGrpSpPr/>
          <p:nvPr/>
        </p:nvGrpSpPr>
        <p:grpSpPr>
          <a:xfrm>
            <a:off x="7416926" y="4805063"/>
            <a:ext cx="1286545" cy="1212558"/>
            <a:chOff x="7416926" y="4734549"/>
            <a:chExt cx="1286545" cy="1212558"/>
          </a:xfrm>
        </p:grpSpPr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B18DE703-B26E-4362-858E-E4FDA6B8C154}"/>
                </a:ext>
              </a:extLst>
            </p:cNvPr>
            <p:cNvSpPr txBox="1"/>
            <p:nvPr/>
          </p:nvSpPr>
          <p:spPr>
            <a:xfrm>
              <a:off x="7611357" y="5670108"/>
              <a:ext cx="897682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MOBILE</a:t>
              </a:r>
            </a:p>
          </p:txBody>
        </p:sp>
        <p:grpSp>
          <p:nvGrpSpPr>
            <p:cNvPr id="430" name="Group 4">
              <a:extLst>
                <a:ext uri="{FF2B5EF4-FFF2-40B4-BE49-F238E27FC236}">
                  <a16:creationId xmlns:a16="http://schemas.microsoft.com/office/drawing/2014/main" id="{056D42AF-356F-4A05-9FC2-6DD8B777B0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4734549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434" name="Freeform 5">
                <a:extLst>
                  <a:ext uri="{FF2B5EF4-FFF2-40B4-BE49-F238E27FC236}">
                    <a16:creationId xmlns:a16="http://schemas.microsoft.com/office/drawing/2014/main" id="{FF93ACF7-08CD-4200-ABA2-34B73FD5DC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Rectangle 6">
                <a:extLst>
                  <a:ext uri="{FF2B5EF4-FFF2-40B4-BE49-F238E27FC236}">
                    <a16:creationId xmlns:a16="http://schemas.microsoft.com/office/drawing/2014/main" id="{3CA81E55-5C9E-4150-A713-D2FF65890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Rectangle 7">
                <a:extLst>
                  <a:ext uri="{FF2B5EF4-FFF2-40B4-BE49-F238E27FC236}">
                    <a16:creationId xmlns:a16="http://schemas.microsoft.com/office/drawing/2014/main" id="{B27FC978-55C4-42B5-8BCF-4472995BE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8">
                <a:extLst>
                  <a:ext uri="{FF2B5EF4-FFF2-40B4-BE49-F238E27FC236}">
                    <a16:creationId xmlns:a16="http://schemas.microsoft.com/office/drawing/2014/main" id="{731D8E2A-71BD-4456-B969-2124863D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9">
                <a:extLst>
                  <a:ext uri="{FF2B5EF4-FFF2-40B4-BE49-F238E27FC236}">
                    <a16:creationId xmlns:a16="http://schemas.microsoft.com/office/drawing/2014/main" id="{5517268C-ED40-4E36-8339-D3C9112E10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10">
                <a:extLst>
                  <a:ext uri="{FF2B5EF4-FFF2-40B4-BE49-F238E27FC236}">
                    <a16:creationId xmlns:a16="http://schemas.microsoft.com/office/drawing/2014/main" id="{6EA55616-B559-42E5-A53E-87B600AAA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11">
                <a:extLst>
                  <a:ext uri="{FF2B5EF4-FFF2-40B4-BE49-F238E27FC236}">
                    <a16:creationId xmlns:a16="http://schemas.microsoft.com/office/drawing/2014/main" id="{C9422263-6254-4E87-8302-77627936CA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2">
                <a:extLst>
                  <a:ext uri="{FF2B5EF4-FFF2-40B4-BE49-F238E27FC236}">
                    <a16:creationId xmlns:a16="http://schemas.microsoft.com/office/drawing/2014/main" id="{47F39215-A301-4CBD-8C08-B43E30AEF6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13">
                <a:extLst>
                  <a:ext uri="{FF2B5EF4-FFF2-40B4-BE49-F238E27FC236}">
                    <a16:creationId xmlns:a16="http://schemas.microsoft.com/office/drawing/2014/main" id="{2D684D6F-B6F9-476A-A12F-E934D3ACF1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14">
                <a:extLst>
                  <a:ext uri="{FF2B5EF4-FFF2-40B4-BE49-F238E27FC236}">
                    <a16:creationId xmlns:a16="http://schemas.microsoft.com/office/drawing/2014/main" id="{0EC72587-4A96-4122-95CF-852EF14F62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5">
                <a:extLst>
                  <a:ext uri="{FF2B5EF4-FFF2-40B4-BE49-F238E27FC236}">
                    <a16:creationId xmlns:a16="http://schemas.microsoft.com/office/drawing/2014/main" id="{1413715F-E32D-431C-A344-9C46249EBA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Rectangle 16">
                <a:extLst>
                  <a:ext uri="{FF2B5EF4-FFF2-40B4-BE49-F238E27FC236}">
                    <a16:creationId xmlns:a16="http://schemas.microsoft.com/office/drawing/2014/main" id="{CD395D32-AC56-427F-995A-3E49B827D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7">
                <a:extLst>
                  <a:ext uri="{FF2B5EF4-FFF2-40B4-BE49-F238E27FC236}">
                    <a16:creationId xmlns:a16="http://schemas.microsoft.com/office/drawing/2014/main" id="{FC29B871-10C9-410C-8B4F-E1317883E8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8">
                <a:extLst>
                  <a:ext uri="{FF2B5EF4-FFF2-40B4-BE49-F238E27FC236}">
                    <a16:creationId xmlns:a16="http://schemas.microsoft.com/office/drawing/2014/main" id="{CF428532-4A17-4B38-9C9E-117883898A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9">
                <a:extLst>
                  <a:ext uri="{FF2B5EF4-FFF2-40B4-BE49-F238E27FC236}">
                    <a16:creationId xmlns:a16="http://schemas.microsoft.com/office/drawing/2014/main" id="{3C33501D-13B1-4FC9-8B1E-A9E8FE46E0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20">
                <a:extLst>
                  <a:ext uri="{FF2B5EF4-FFF2-40B4-BE49-F238E27FC236}">
                    <a16:creationId xmlns:a16="http://schemas.microsoft.com/office/drawing/2014/main" id="{DBB18247-B06D-45F1-848B-4E45BB13A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21">
                <a:extLst>
                  <a:ext uri="{FF2B5EF4-FFF2-40B4-BE49-F238E27FC236}">
                    <a16:creationId xmlns:a16="http://schemas.microsoft.com/office/drawing/2014/main" id="{70E29788-CEF9-4A38-AFDB-A413B0E60D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22">
                <a:extLst>
                  <a:ext uri="{FF2B5EF4-FFF2-40B4-BE49-F238E27FC236}">
                    <a16:creationId xmlns:a16="http://schemas.microsoft.com/office/drawing/2014/main" id="{252909B4-6A5F-488F-80CF-6C63237B7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23">
                <a:extLst>
                  <a:ext uri="{FF2B5EF4-FFF2-40B4-BE49-F238E27FC236}">
                    <a16:creationId xmlns:a16="http://schemas.microsoft.com/office/drawing/2014/main" id="{297470FD-6EDD-4824-B226-8229B06C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24">
                <a:extLst>
                  <a:ext uri="{FF2B5EF4-FFF2-40B4-BE49-F238E27FC236}">
                    <a16:creationId xmlns:a16="http://schemas.microsoft.com/office/drawing/2014/main" id="{BB8E0154-F691-48AA-B8F1-972BCA6194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25">
                <a:extLst>
                  <a:ext uri="{FF2B5EF4-FFF2-40B4-BE49-F238E27FC236}">
                    <a16:creationId xmlns:a16="http://schemas.microsoft.com/office/drawing/2014/main" id="{13C7752E-2C3E-4829-AD96-C7809CE2B6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26">
                <a:extLst>
                  <a:ext uri="{FF2B5EF4-FFF2-40B4-BE49-F238E27FC236}">
                    <a16:creationId xmlns:a16="http://schemas.microsoft.com/office/drawing/2014/main" id="{B6F4DC7E-0D1E-481F-9061-D28648CEB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27">
                <a:extLst>
                  <a:ext uri="{FF2B5EF4-FFF2-40B4-BE49-F238E27FC236}">
                    <a16:creationId xmlns:a16="http://schemas.microsoft.com/office/drawing/2014/main" id="{7D9AB7BD-EAF0-4213-9109-4407110DD7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8">
                <a:extLst>
                  <a:ext uri="{FF2B5EF4-FFF2-40B4-BE49-F238E27FC236}">
                    <a16:creationId xmlns:a16="http://schemas.microsoft.com/office/drawing/2014/main" id="{AB269297-695A-46AF-9E1D-B809012C47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29">
                <a:extLst>
                  <a:ext uri="{FF2B5EF4-FFF2-40B4-BE49-F238E27FC236}">
                    <a16:creationId xmlns:a16="http://schemas.microsoft.com/office/drawing/2014/main" id="{765BA5E5-2AC5-40A2-8EB4-DA8922538E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30">
                <a:extLst>
                  <a:ext uri="{FF2B5EF4-FFF2-40B4-BE49-F238E27FC236}">
                    <a16:creationId xmlns:a16="http://schemas.microsoft.com/office/drawing/2014/main" id="{837419CD-0F0B-4FD0-A983-4724F7D7A6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C3D4C8AB-D411-4420-9F28-FD2D30AC66CB}"/>
                </a:ext>
              </a:extLst>
            </p:cNvPr>
            <p:cNvGrpSpPr/>
            <p:nvPr/>
          </p:nvGrpSpPr>
          <p:grpSpPr>
            <a:xfrm>
              <a:off x="7613780" y="4755190"/>
              <a:ext cx="348714" cy="348714"/>
              <a:chOff x="7613780" y="4868790"/>
              <a:chExt cx="348714" cy="348714"/>
            </a:xfrm>
          </p:grpSpPr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87AE4392-80C5-4438-8C4D-CEDAB3F2C8EE}"/>
                  </a:ext>
                </a:extLst>
              </p:cNvPr>
              <p:cNvSpPr/>
              <p:nvPr/>
            </p:nvSpPr>
            <p:spPr>
              <a:xfrm>
                <a:off x="7613780" y="4868790"/>
                <a:ext cx="348714" cy="34871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433" name="Graphic 432">
                <a:extLst>
                  <a:ext uri="{FF2B5EF4-FFF2-40B4-BE49-F238E27FC236}">
                    <a16:creationId xmlns:a16="http://schemas.microsoft.com/office/drawing/2014/main" id="{BEF1A91D-8648-48C3-BF5F-B7F5B5CA3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30591" y="4924290"/>
                <a:ext cx="122691" cy="2377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17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FF3CCFFD-1781-4045-8DF0-FC83AF68640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7938" cy="3175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68F3F4-D845-42EF-BBF5-69FC65D84970}"/>
              </a:ext>
            </a:extLst>
          </p:cNvPr>
          <p:cNvSpPr>
            <a:spLocks/>
          </p:cNvSpPr>
          <p:nvPr/>
        </p:nvSpPr>
        <p:spPr bwMode="auto">
          <a:xfrm>
            <a:off x="4957763" y="3381525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EDA7A1A-9BBE-414E-843C-676BB0040A44}"/>
              </a:ext>
            </a:extLst>
          </p:cNvPr>
          <p:cNvSpPr>
            <a:spLocks/>
          </p:cNvSpPr>
          <p:nvPr/>
        </p:nvSpPr>
        <p:spPr bwMode="auto">
          <a:xfrm>
            <a:off x="5024438" y="3370413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DCD87CC-1C5C-488D-869B-6AE5DC815BCB}"/>
              </a:ext>
            </a:extLst>
          </p:cNvPr>
          <p:cNvSpPr>
            <a:spLocks/>
          </p:cNvSpPr>
          <p:nvPr/>
        </p:nvSpPr>
        <p:spPr bwMode="auto">
          <a:xfrm>
            <a:off x="4935538" y="3373588"/>
            <a:ext cx="3175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77C9C52-B949-4669-8BBC-DA0A3CBC2921}"/>
              </a:ext>
            </a:extLst>
          </p:cNvPr>
          <p:cNvSpPr>
            <a:spLocks/>
          </p:cNvSpPr>
          <p:nvPr/>
        </p:nvSpPr>
        <p:spPr bwMode="auto">
          <a:xfrm>
            <a:off x="4965701" y="3386288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2F6362-E910-46DB-8EA4-B3D62AF653C6}"/>
              </a:ext>
            </a:extLst>
          </p:cNvPr>
          <p:cNvSpPr>
            <a:spLocks/>
          </p:cNvSpPr>
          <p:nvPr/>
        </p:nvSpPr>
        <p:spPr bwMode="auto">
          <a:xfrm>
            <a:off x="4949826" y="3381525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6956C9-7639-4554-8921-4412191F3777}"/>
              </a:ext>
            </a:extLst>
          </p:cNvPr>
          <p:cNvSpPr>
            <a:spLocks/>
          </p:cNvSpPr>
          <p:nvPr/>
        </p:nvSpPr>
        <p:spPr bwMode="auto">
          <a:xfrm>
            <a:off x="5037138" y="3357713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F227328-B8CC-487B-81D8-92568EF52066}"/>
              </a:ext>
            </a:extLst>
          </p:cNvPr>
          <p:cNvSpPr>
            <a:spLocks/>
          </p:cNvSpPr>
          <p:nvPr/>
        </p:nvSpPr>
        <p:spPr bwMode="auto">
          <a:xfrm>
            <a:off x="5016501" y="3373588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06D27BE-C85F-4838-965B-99739A3B7CF6}"/>
              </a:ext>
            </a:extLst>
          </p:cNvPr>
          <p:cNvSpPr>
            <a:spLocks/>
          </p:cNvSpPr>
          <p:nvPr/>
        </p:nvSpPr>
        <p:spPr bwMode="auto">
          <a:xfrm>
            <a:off x="5040313" y="334977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01B847C-8A5C-468B-AC10-5529C085DA46}"/>
              </a:ext>
            </a:extLst>
          </p:cNvPr>
          <p:cNvSpPr>
            <a:spLocks/>
          </p:cNvSpPr>
          <p:nvPr/>
        </p:nvSpPr>
        <p:spPr bwMode="auto">
          <a:xfrm>
            <a:off x="5032376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003D9C5-5683-4B80-A812-DA03305E07E8}"/>
              </a:ext>
            </a:extLst>
          </p:cNvPr>
          <p:cNvSpPr>
            <a:spLocks/>
          </p:cNvSpPr>
          <p:nvPr/>
        </p:nvSpPr>
        <p:spPr bwMode="auto">
          <a:xfrm>
            <a:off x="5002213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CD107F7-0BAB-4747-8D30-B05D24D9B589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17142A3-7D2E-4C0B-9974-6DDCC5FD0DC0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D71C724-585F-4500-8F3E-BE66C4D0D885}"/>
              </a:ext>
            </a:extLst>
          </p:cNvPr>
          <p:cNvSpPr>
            <a:spLocks/>
          </p:cNvSpPr>
          <p:nvPr/>
        </p:nvSpPr>
        <p:spPr bwMode="auto">
          <a:xfrm>
            <a:off x="5053013" y="3338663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748B5D-9D60-445F-BC54-1F6FFA7EBF0D}"/>
              </a:ext>
            </a:extLst>
          </p:cNvPr>
          <p:cNvSpPr>
            <a:spLocks/>
          </p:cNvSpPr>
          <p:nvPr/>
        </p:nvSpPr>
        <p:spPr bwMode="auto">
          <a:xfrm>
            <a:off x="5008563" y="3378350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BA8213-52F9-4827-89E7-E428CFA820B3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0" cy="7938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3054159-3B14-4B39-8002-767E7E2DF65A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0D2B70-605F-4A1B-8BE9-720990DBF419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57629C7-B107-4709-976E-9C5548B9DBD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3175" cy="7938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  <a:gd name="T4" fmla="*/ 1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22F000D-5C61-411D-85BA-B327763E3D2E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31750" cy="63500"/>
          </a:xfrm>
          <a:custGeom>
            <a:avLst/>
            <a:gdLst>
              <a:gd name="T0" fmla="*/ 0 w 8"/>
              <a:gd name="T1" fmla="*/ 0 h 16"/>
              <a:gd name="T2" fmla="*/ 8 w 8"/>
              <a:gd name="T3" fmla="*/ 16 h 16"/>
              <a:gd name="T4" fmla="*/ 0 w 8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0"/>
                </a:moveTo>
                <a:cubicBezTo>
                  <a:pt x="0" y="7"/>
                  <a:pt x="3" y="13"/>
                  <a:pt x="8" y="16"/>
                </a:cubicBezTo>
                <a:cubicBezTo>
                  <a:pt x="3" y="13"/>
                  <a:pt x="0" y="7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282692-6316-4880-AA0C-87F16314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FD97CA-20F7-4C38-AFF9-8759236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CB73E3-10E4-41A3-90DF-A8C4B0BC1D88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BC360CA-3816-43F8-B38D-A9326783348A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8BCBC-12BD-4F21-945B-0B528ABE4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EA8461A1-2D71-41DF-89F1-9A2D2E66E47C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93D24D-688A-4617-8C59-46D6F2B6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0067442E-406B-428C-8593-C896B429B57F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1F7CDE-C895-412B-8505-4BF675515B4B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0D1FF71-489C-4BED-A148-A9733393716A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2B6AE87-EE6D-4453-9D73-2E9AA1890FBF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FEA1585-CCA6-4F71-A32A-37BEF0FAFF3D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65766B9-02AA-4AE2-AE7A-DD338F74F9EA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C116FA0D-F804-4D2E-92F3-979A5E8DF215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37C24A3-D705-41AE-8980-4F089DA3C970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DBB0EBA7-EDB6-42B0-A92D-A2DF4E73E1CE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FAA67F0-601B-40B2-8C83-8DF88CFD0DB8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5070F68-6D3D-4626-8C89-60CF8A643399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A649D618-5E28-4DEA-B553-BAF379CEE334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25C3D81-286A-437A-A407-6FAFD31078EF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4765E21-A7F0-4B9C-A7E1-7BD9355A610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E24F00-D736-4CE4-8679-46C3D14F6E61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968A12B9-C81E-40B9-B02D-1FF145D816AE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90BB2998-1CC8-4EF6-A481-84B60063211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418FDF5-7C6E-48E6-B5C8-206DFD54D7AF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2D09AB6-4E87-4B1A-BF02-C4DBB027256B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4A5E9A85-E7D4-4927-ADF8-090C6198FAF0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403BE415-57C5-4430-968C-0E72A7A1405F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3A25159-0D28-4F89-909A-066BAF4F351D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18717E40-F327-4BDA-8464-DB03F5169D76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2203C938-32D6-43C7-AE73-F0E44C3A6C2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CE279A52-6B8D-4424-AC9D-932A62A12CF4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16FA786-AA03-4754-BDE5-BA8960CBBB4D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C28FDF9-CF2E-49C6-8377-92F1141E5B23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AAAB6EF-9E58-472F-BCA0-8654B13B8364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62B5842-9CFF-4105-AF4C-FB467570E312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ACC843CC-80AE-49A9-B853-5F82A0DAACB9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1B0BDFF-5963-43E9-A610-A651C5956BEE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D918C0DA-3516-4104-AC1B-4959B304F0A2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E7C6F8F6-2DE4-4401-B565-164299E7E0D1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8927393-08AB-4A00-B0BD-D88097744129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27AEEC2-08D9-4D77-AD33-B2DD61DEC068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F7714D87-0BD3-4725-8BBF-203326F358C4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1FC9B847-EE24-4B22-9E48-85B88E2DAF8F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07749466-AF1B-4A2A-A39D-6181D2687BF8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10DD0AAD-9ACD-4F58-8BD9-8D92FDB0EB5B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F20A8C19-299A-4BFA-ADD2-B0D69DD6B275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13278F43-F169-488B-BC42-48A0E88AF1D6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D3AE88D7-CFB5-41C8-8DF8-EDF2DCB983D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8A1036EF-9D51-4207-8119-133F98E3E9A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B443967-087B-44CA-AF65-0DD413A46758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DDAD21D2-4B5A-4D97-861F-AE692937BA7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5804E-CAB1-4B32-B413-76DFC6609E56}"/>
              </a:ext>
            </a:extLst>
          </p:cNvPr>
          <p:cNvSpPr txBox="1"/>
          <p:nvPr/>
        </p:nvSpPr>
        <p:spPr>
          <a:xfrm>
            <a:off x="9323082" y="708047"/>
            <a:ext cx="49051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PCLM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1251624-863F-4CD0-A211-024417923EBC}"/>
              </a:ext>
            </a:extLst>
          </p:cNvPr>
          <p:cNvSpPr txBox="1"/>
          <p:nvPr/>
        </p:nvSpPr>
        <p:spPr>
          <a:xfrm>
            <a:off x="9198849" y="1115655"/>
            <a:ext cx="73898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AD/GPO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CD2CAAE-A88D-4E33-B519-8A8B55A6E79B}"/>
              </a:ext>
            </a:extLst>
          </p:cNvPr>
          <p:cNvSpPr txBox="1"/>
          <p:nvPr/>
        </p:nvSpPr>
        <p:spPr>
          <a:xfrm>
            <a:off x="8853402" y="1523264"/>
            <a:ext cx="142987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Traditional Tools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7EA2137-B08F-4145-AE0D-C5F1E9BA6DE8}"/>
              </a:ext>
            </a:extLst>
          </p:cNvPr>
          <p:cNvSpPr txBox="1"/>
          <p:nvPr/>
        </p:nvSpPr>
        <p:spPr>
          <a:xfrm>
            <a:off x="9087201" y="5112155"/>
            <a:ext cx="961802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MAM/MDM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CB5FC83-829B-4B32-BB15-B9CCF4B45FF3}"/>
              </a:ext>
            </a:extLst>
          </p:cNvPr>
          <p:cNvSpPr txBox="1"/>
          <p:nvPr/>
        </p:nvSpPr>
        <p:spPr>
          <a:xfrm>
            <a:off x="9374940" y="5519764"/>
            <a:ext cx="386324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BYO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E3F4772-62A4-4AB2-A814-B51AF2D5E2F5}"/>
              </a:ext>
            </a:extLst>
          </p:cNvPr>
          <p:cNvSpPr txBox="1"/>
          <p:nvPr/>
        </p:nvSpPr>
        <p:spPr>
          <a:xfrm>
            <a:off x="2280267" y="527076"/>
            <a:ext cx="724557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Desktop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99F78B0-DFD3-4A3C-AFC3-317D4E099628}"/>
              </a:ext>
            </a:extLst>
          </p:cNvPr>
          <p:cNvSpPr txBox="1"/>
          <p:nvPr/>
        </p:nvSpPr>
        <p:spPr>
          <a:xfrm>
            <a:off x="2434956" y="933430"/>
            <a:ext cx="415178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Web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CD2C65B-CD0F-46DC-B745-7A7CBAB6AB94}"/>
              </a:ext>
            </a:extLst>
          </p:cNvPr>
          <p:cNvSpPr txBox="1"/>
          <p:nvPr/>
        </p:nvSpPr>
        <p:spPr>
          <a:xfrm>
            <a:off x="2429346" y="1339784"/>
            <a:ext cx="42639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SaaS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F51E88D-0546-4C3A-90DC-DE7964B68BAC}"/>
              </a:ext>
            </a:extLst>
          </p:cNvPr>
          <p:cNvSpPr txBox="1"/>
          <p:nvPr/>
        </p:nvSpPr>
        <p:spPr>
          <a:xfrm>
            <a:off x="2358012" y="1746139"/>
            <a:ext cx="569067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Mobile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E1C2F3A-9249-42F5-8737-592A2214795E}"/>
              </a:ext>
            </a:extLst>
          </p:cNvPr>
          <p:cNvSpPr txBox="1"/>
          <p:nvPr/>
        </p:nvSpPr>
        <p:spPr>
          <a:xfrm>
            <a:off x="1978626" y="4866848"/>
            <a:ext cx="146514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On-prem Identity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E6952B6-5506-4C98-99C6-BAEA95B71A20}"/>
              </a:ext>
            </a:extLst>
          </p:cNvPr>
          <p:cNvSpPr txBox="1"/>
          <p:nvPr/>
        </p:nvSpPr>
        <p:spPr>
          <a:xfrm>
            <a:off x="2114881" y="5273202"/>
            <a:ext cx="1192634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Cloud Identity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ED5414E-F9C3-4421-B863-E18CAA2F66B3}"/>
              </a:ext>
            </a:extLst>
          </p:cNvPr>
          <p:cNvSpPr txBox="1"/>
          <p:nvPr/>
        </p:nvSpPr>
        <p:spPr>
          <a:xfrm>
            <a:off x="2189421" y="5679557"/>
            <a:ext cx="104355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Limited SSO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1B3B5D-A4CF-4F1F-AF0A-E155C3114903}"/>
              </a:ext>
            </a:extLst>
          </p:cNvPr>
          <p:cNvGrpSpPr/>
          <p:nvPr/>
        </p:nvGrpSpPr>
        <p:grpSpPr>
          <a:xfrm>
            <a:off x="6757901" y="234457"/>
            <a:ext cx="3861029" cy="2419549"/>
            <a:chOff x="6757901" y="361307"/>
            <a:chExt cx="3861029" cy="24195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A72D7-B3D4-4CEE-9195-4171F37ACB18}"/>
                </a:ext>
              </a:extLst>
            </p:cNvPr>
            <p:cNvGrpSpPr/>
            <p:nvPr/>
          </p:nvGrpSpPr>
          <p:grpSpPr>
            <a:xfrm>
              <a:off x="6843890" y="361307"/>
              <a:ext cx="3775040" cy="2326136"/>
              <a:chOff x="6843890" y="361307"/>
              <a:chExt cx="3775040" cy="2326136"/>
            </a:xfrm>
          </p:grpSpPr>
          <p:sp>
            <p:nvSpPr>
              <p:cNvPr id="284" name="Rectangle: Rounded Corners 283">
                <a:extLst>
                  <a:ext uri="{FF2B5EF4-FFF2-40B4-BE49-F238E27FC236}">
                    <a16:creationId xmlns:a16="http://schemas.microsoft.com/office/drawing/2014/main" id="{F95412EA-AD5F-47CD-8C5D-1C872CDFC005}"/>
                  </a:ext>
                </a:extLst>
              </p:cNvPr>
              <p:cNvSpPr/>
              <p:nvPr/>
            </p:nvSpPr>
            <p:spPr>
              <a:xfrm>
                <a:off x="6900871" y="361307"/>
                <a:ext cx="3718059" cy="1977840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FFABC26-C823-4133-9E58-5A560734D93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843890" y="2169266"/>
                <a:ext cx="480614" cy="51817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9E58AD7-284B-413A-9793-4073C2F9169B}"/>
                </a:ext>
              </a:extLst>
            </p:cNvPr>
            <p:cNvSpPr/>
            <p:nvPr/>
          </p:nvSpPr>
          <p:spPr>
            <a:xfrm>
              <a:off x="6757901" y="2511593"/>
              <a:ext cx="269263" cy="269263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5CB1F3-E31F-485C-BC71-12886D0A7EC5}"/>
              </a:ext>
            </a:extLst>
          </p:cNvPr>
          <p:cNvGrpSpPr/>
          <p:nvPr/>
        </p:nvGrpSpPr>
        <p:grpSpPr>
          <a:xfrm>
            <a:off x="6757900" y="3950295"/>
            <a:ext cx="3861029" cy="2411823"/>
            <a:chOff x="6757900" y="4077145"/>
            <a:chExt cx="3861029" cy="2411823"/>
          </a:xfrm>
        </p:grpSpPr>
        <p:sp>
          <p:nvSpPr>
            <p:cNvPr id="285" name="Rectangle: Rounded Corners 284">
              <a:extLst>
                <a:ext uri="{FF2B5EF4-FFF2-40B4-BE49-F238E27FC236}">
                  <a16:creationId xmlns:a16="http://schemas.microsoft.com/office/drawing/2014/main" id="{33F55E3A-33BD-454A-96FB-C9296C98DC61}"/>
                </a:ext>
              </a:extLst>
            </p:cNvPr>
            <p:cNvSpPr/>
            <p:nvPr/>
          </p:nvSpPr>
          <p:spPr>
            <a:xfrm>
              <a:off x="6900870" y="4511128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73AA688-0A73-4A0F-AB58-5C256633133D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843890" y="4183815"/>
              <a:ext cx="480614" cy="518177"/>
            </a:xfrm>
            <a:prstGeom prst="line">
              <a:avLst/>
            </a:prstGeom>
            <a:ln w="38100">
              <a:solidFill>
                <a:schemeClr val="accent3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AA6FD2C-B3DE-4737-8FD9-1E2435736A55}"/>
                </a:ext>
              </a:extLst>
            </p:cNvPr>
            <p:cNvSpPr/>
            <p:nvPr/>
          </p:nvSpPr>
          <p:spPr>
            <a:xfrm>
              <a:off x="6757900" y="4077145"/>
              <a:ext cx="269263" cy="269263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6C7362-9041-4A28-8585-0560170ABD99}"/>
              </a:ext>
            </a:extLst>
          </p:cNvPr>
          <p:cNvGrpSpPr/>
          <p:nvPr/>
        </p:nvGrpSpPr>
        <p:grpSpPr>
          <a:xfrm>
            <a:off x="1569895" y="234457"/>
            <a:ext cx="3864604" cy="2408574"/>
            <a:chOff x="1569895" y="361307"/>
            <a:chExt cx="3864604" cy="2408574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A708C574-377D-4985-9D42-1CA722FAC7E9}"/>
                </a:ext>
              </a:extLst>
            </p:cNvPr>
            <p:cNvSpPr/>
            <p:nvPr/>
          </p:nvSpPr>
          <p:spPr>
            <a:xfrm>
              <a:off x="1569895" y="361307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E50133-C4F6-4BD3-AB12-31BC3FDC044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81933" y="2169266"/>
              <a:ext cx="480614" cy="518177"/>
            </a:xfrm>
            <a:prstGeom prst="line">
              <a:avLst/>
            </a:prstGeom>
            <a:ln w="38100">
              <a:solidFill>
                <a:schemeClr val="accent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27EA5CB-4443-4108-8EB2-B5A90F55A890}"/>
                </a:ext>
              </a:extLst>
            </p:cNvPr>
            <p:cNvSpPr/>
            <p:nvPr/>
          </p:nvSpPr>
          <p:spPr>
            <a:xfrm>
              <a:off x="5165236" y="2500618"/>
              <a:ext cx="269263" cy="269263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8CFEFF-754E-436B-8B4B-9A9F21C970CD}"/>
              </a:ext>
            </a:extLst>
          </p:cNvPr>
          <p:cNvGrpSpPr/>
          <p:nvPr/>
        </p:nvGrpSpPr>
        <p:grpSpPr>
          <a:xfrm>
            <a:off x="1589996" y="3986020"/>
            <a:ext cx="3853514" cy="2383824"/>
            <a:chOff x="1589996" y="4112870"/>
            <a:chExt cx="3853514" cy="2383824"/>
          </a:xfrm>
        </p:grpSpPr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F14084C6-9A62-49BE-821A-879F659738A8}"/>
                </a:ext>
              </a:extLst>
            </p:cNvPr>
            <p:cNvSpPr/>
            <p:nvPr/>
          </p:nvSpPr>
          <p:spPr>
            <a:xfrm>
              <a:off x="1589996" y="4518854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2739B74-267B-45B7-AA61-84F4A2B6170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881933" y="4197853"/>
              <a:ext cx="480614" cy="518177"/>
            </a:xfrm>
            <a:prstGeom prst="line">
              <a:avLst/>
            </a:prstGeom>
            <a:ln w="38100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98A71D1-5998-4F7A-9DDD-06C1E86773AC}"/>
                </a:ext>
              </a:extLst>
            </p:cNvPr>
            <p:cNvSpPr/>
            <p:nvPr/>
          </p:nvSpPr>
          <p:spPr>
            <a:xfrm>
              <a:off x="5174247" y="4112870"/>
              <a:ext cx="269263" cy="26926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72" name="Graphic 171">
            <a:extLst>
              <a:ext uri="{FF2B5EF4-FFF2-40B4-BE49-F238E27FC236}">
                <a16:creationId xmlns:a16="http://schemas.microsoft.com/office/drawing/2014/main" id="{E15BF74B-9F84-460B-BBA5-E67A5C983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373" y="2990231"/>
            <a:ext cx="490489" cy="570569"/>
          </a:xfrm>
          <a:prstGeom prst="rect">
            <a:avLst/>
          </a:prstGeom>
        </p:spPr>
      </p:pic>
      <p:grpSp>
        <p:nvGrpSpPr>
          <p:cNvPr id="227" name="Group 226">
            <a:extLst>
              <a:ext uri="{FF2B5EF4-FFF2-40B4-BE49-F238E27FC236}">
                <a16:creationId xmlns:a16="http://schemas.microsoft.com/office/drawing/2014/main" id="{260A39F4-C92A-4FE0-8CAC-2834B904A195}"/>
              </a:ext>
            </a:extLst>
          </p:cNvPr>
          <p:cNvGrpSpPr/>
          <p:nvPr/>
        </p:nvGrpSpPr>
        <p:grpSpPr>
          <a:xfrm>
            <a:off x="7416926" y="680525"/>
            <a:ext cx="1286545" cy="1125790"/>
            <a:chOff x="7416926" y="680525"/>
            <a:chExt cx="1286545" cy="1125790"/>
          </a:xfrm>
        </p:grpSpPr>
        <p:grpSp>
          <p:nvGrpSpPr>
            <p:cNvPr id="228" name="Group 4">
              <a:extLst>
                <a:ext uri="{FF2B5EF4-FFF2-40B4-BE49-F238E27FC236}">
                  <a16:creationId xmlns:a16="http://schemas.microsoft.com/office/drawing/2014/main" id="{BDED2D62-6BC1-4830-9EC6-FAEA8959EB1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1052105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33" name="Freeform 5">
                <a:extLst>
                  <a:ext uri="{FF2B5EF4-FFF2-40B4-BE49-F238E27FC236}">
                    <a16:creationId xmlns:a16="http://schemas.microsoft.com/office/drawing/2014/main" id="{EEAC1C2A-29D1-4259-9E60-9AE311AE5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Rectangle 6">
                <a:extLst>
                  <a:ext uri="{FF2B5EF4-FFF2-40B4-BE49-F238E27FC236}">
                    <a16:creationId xmlns:a16="http://schemas.microsoft.com/office/drawing/2014/main" id="{EDAD0767-B38D-4B89-8FC9-4509511F7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Rectangle 7">
                <a:extLst>
                  <a:ext uri="{FF2B5EF4-FFF2-40B4-BE49-F238E27FC236}">
                    <a16:creationId xmlns:a16="http://schemas.microsoft.com/office/drawing/2014/main" id="{6CA58435-B145-4855-B178-C65775558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8">
                <a:extLst>
                  <a:ext uri="{FF2B5EF4-FFF2-40B4-BE49-F238E27FC236}">
                    <a16:creationId xmlns:a16="http://schemas.microsoft.com/office/drawing/2014/main" id="{92798FC1-F28B-4833-9FB1-0D4E7A6A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9">
                <a:extLst>
                  <a:ext uri="{FF2B5EF4-FFF2-40B4-BE49-F238E27FC236}">
                    <a16:creationId xmlns:a16="http://schemas.microsoft.com/office/drawing/2014/main" id="{7E1875C5-90C3-4A05-A676-4BE6302660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0">
                <a:extLst>
                  <a:ext uri="{FF2B5EF4-FFF2-40B4-BE49-F238E27FC236}">
                    <a16:creationId xmlns:a16="http://schemas.microsoft.com/office/drawing/2014/main" id="{D88FEE68-AFE8-48AD-B228-FAFEBA8B04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1">
                <a:extLst>
                  <a:ext uri="{FF2B5EF4-FFF2-40B4-BE49-F238E27FC236}">
                    <a16:creationId xmlns:a16="http://schemas.microsoft.com/office/drawing/2014/main" id="{359E8A12-893C-4F9C-A7AD-01113C0D7B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">
                <a:extLst>
                  <a:ext uri="{FF2B5EF4-FFF2-40B4-BE49-F238E27FC236}">
                    <a16:creationId xmlns:a16="http://schemas.microsoft.com/office/drawing/2014/main" id="{E73F5E35-8C60-45E2-B5FC-F428EA1672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3">
                <a:extLst>
                  <a:ext uri="{FF2B5EF4-FFF2-40B4-BE49-F238E27FC236}">
                    <a16:creationId xmlns:a16="http://schemas.microsoft.com/office/drawing/2014/main" id="{A1B126EE-7B8C-4303-B8D2-7B5616B104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4">
                <a:extLst>
                  <a:ext uri="{FF2B5EF4-FFF2-40B4-BE49-F238E27FC236}">
                    <a16:creationId xmlns:a16="http://schemas.microsoft.com/office/drawing/2014/main" id="{3ACB865D-9332-4762-BCE3-841F18B31B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5">
                <a:extLst>
                  <a:ext uri="{FF2B5EF4-FFF2-40B4-BE49-F238E27FC236}">
                    <a16:creationId xmlns:a16="http://schemas.microsoft.com/office/drawing/2014/main" id="{A48B6A2B-8B15-4A88-839D-C4C546CDC3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Rectangle 16">
                <a:extLst>
                  <a:ext uri="{FF2B5EF4-FFF2-40B4-BE49-F238E27FC236}">
                    <a16:creationId xmlns:a16="http://schemas.microsoft.com/office/drawing/2014/main" id="{E74D4A5E-F8E9-491E-90D1-6CE2561AE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7">
                <a:extLst>
                  <a:ext uri="{FF2B5EF4-FFF2-40B4-BE49-F238E27FC236}">
                    <a16:creationId xmlns:a16="http://schemas.microsoft.com/office/drawing/2014/main" id="{4B753EDB-993A-48F8-918D-FB0D746E3F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8">
                <a:extLst>
                  <a:ext uri="{FF2B5EF4-FFF2-40B4-BE49-F238E27FC236}">
                    <a16:creationId xmlns:a16="http://schemas.microsoft.com/office/drawing/2014/main" id="{E91C59D9-BE2C-4F9E-B92E-5A76923A5C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9">
                <a:extLst>
                  <a:ext uri="{FF2B5EF4-FFF2-40B4-BE49-F238E27FC236}">
                    <a16:creationId xmlns:a16="http://schemas.microsoft.com/office/drawing/2014/main" id="{F964DEF6-F806-4795-AEB2-33E9B195EC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0">
                <a:extLst>
                  <a:ext uri="{FF2B5EF4-FFF2-40B4-BE49-F238E27FC236}">
                    <a16:creationId xmlns:a16="http://schemas.microsoft.com/office/drawing/2014/main" id="{38B29B50-EBDA-4EC7-9703-96400968A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1">
                <a:extLst>
                  <a:ext uri="{FF2B5EF4-FFF2-40B4-BE49-F238E27FC236}">
                    <a16:creationId xmlns:a16="http://schemas.microsoft.com/office/drawing/2014/main" id="{283A5B5C-29AA-4B35-878F-DBD0F18D0B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2">
                <a:extLst>
                  <a:ext uri="{FF2B5EF4-FFF2-40B4-BE49-F238E27FC236}">
                    <a16:creationId xmlns:a16="http://schemas.microsoft.com/office/drawing/2014/main" id="{6E62046B-824B-4A60-89FD-543C06C15C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3">
                <a:extLst>
                  <a:ext uri="{FF2B5EF4-FFF2-40B4-BE49-F238E27FC236}">
                    <a16:creationId xmlns:a16="http://schemas.microsoft.com/office/drawing/2014/main" id="{F0CCE3D4-6118-4AC7-AE28-FB5340804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24">
                <a:extLst>
                  <a:ext uri="{FF2B5EF4-FFF2-40B4-BE49-F238E27FC236}">
                    <a16:creationId xmlns:a16="http://schemas.microsoft.com/office/drawing/2014/main" id="{288519AE-A131-472D-939C-8DCC432A45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25">
                <a:extLst>
                  <a:ext uri="{FF2B5EF4-FFF2-40B4-BE49-F238E27FC236}">
                    <a16:creationId xmlns:a16="http://schemas.microsoft.com/office/drawing/2014/main" id="{51CFE264-872A-4887-A8FB-230A9B5499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6">
                <a:extLst>
                  <a:ext uri="{FF2B5EF4-FFF2-40B4-BE49-F238E27FC236}">
                    <a16:creationId xmlns:a16="http://schemas.microsoft.com/office/drawing/2014/main" id="{546B5BF6-9406-4238-B04F-A1F0A4CFB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27">
                <a:extLst>
                  <a:ext uri="{FF2B5EF4-FFF2-40B4-BE49-F238E27FC236}">
                    <a16:creationId xmlns:a16="http://schemas.microsoft.com/office/drawing/2014/main" id="{CA4457F4-4FB7-47D0-8D6A-DFA55584F6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28">
                <a:extLst>
                  <a:ext uri="{FF2B5EF4-FFF2-40B4-BE49-F238E27FC236}">
                    <a16:creationId xmlns:a16="http://schemas.microsoft.com/office/drawing/2014/main" id="{03E59B68-CDCD-4997-A6BE-FA8E94A8C2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29">
                <a:extLst>
                  <a:ext uri="{FF2B5EF4-FFF2-40B4-BE49-F238E27FC236}">
                    <a16:creationId xmlns:a16="http://schemas.microsoft.com/office/drawing/2014/main" id="{89BF3377-CD3B-4A25-8B1E-DCF72DC6C3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30">
                <a:extLst>
                  <a:ext uri="{FF2B5EF4-FFF2-40B4-BE49-F238E27FC236}">
                    <a16:creationId xmlns:a16="http://schemas.microsoft.com/office/drawing/2014/main" id="{0E5073D1-7863-4E9D-9FC5-104E689D6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6023FB0E-0977-4138-8127-82308F5A1751}"/>
                </a:ext>
              </a:extLst>
            </p:cNvPr>
            <p:cNvSpPr txBox="1"/>
            <p:nvPr/>
          </p:nvSpPr>
          <p:spPr>
            <a:xfrm>
              <a:off x="7500750" y="680525"/>
              <a:ext cx="1118896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DESKTOP</a:t>
              </a:r>
            </a:p>
          </p:txBody>
        </p: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ED0EE0F-AB95-4A22-8DD4-6D8A9523565B}"/>
                </a:ext>
              </a:extLst>
            </p:cNvPr>
            <p:cNvGrpSpPr/>
            <p:nvPr/>
          </p:nvGrpSpPr>
          <p:grpSpPr>
            <a:xfrm>
              <a:off x="7613780" y="1028306"/>
              <a:ext cx="348714" cy="348714"/>
              <a:chOff x="7613780" y="1141906"/>
              <a:chExt cx="348714" cy="348714"/>
            </a:xfrm>
          </p:grpSpPr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18683AE7-2557-4C62-8132-270DF1FD5B00}"/>
                  </a:ext>
                </a:extLst>
              </p:cNvPr>
              <p:cNvSpPr/>
              <p:nvPr/>
            </p:nvSpPr>
            <p:spPr>
              <a:xfrm>
                <a:off x="7613780" y="1141906"/>
                <a:ext cx="348714" cy="3487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2" name="Graphic 231">
                <a:extLst>
                  <a:ext uri="{FF2B5EF4-FFF2-40B4-BE49-F238E27FC236}">
                    <a16:creationId xmlns:a16="http://schemas.microsoft.com/office/drawing/2014/main" id="{9BDD38D9-E403-4D46-A8D6-E4EE53BE4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79849" y="1231260"/>
                <a:ext cx="215159" cy="196073"/>
              </a:xfrm>
              <a:prstGeom prst="rect">
                <a:avLst/>
              </a:prstGeom>
            </p:spPr>
          </p:pic>
        </p:grp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D081CC6-FF2D-483B-AE5B-C3A3BE5DF1AF}"/>
              </a:ext>
            </a:extLst>
          </p:cNvPr>
          <p:cNvGrpSpPr/>
          <p:nvPr/>
        </p:nvGrpSpPr>
        <p:grpSpPr>
          <a:xfrm>
            <a:off x="3242348" y="658250"/>
            <a:ext cx="1736053" cy="1145804"/>
            <a:chOff x="3242348" y="658250"/>
            <a:chExt cx="1736053" cy="1145804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D5DA1066-08CE-49CE-B072-329F9CB796A8}"/>
                </a:ext>
              </a:extLst>
            </p:cNvPr>
            <p:cNvSpPr txBox="1"/>
            <p:nvPr/>
          </p:nvSpPr>
          <p:spPr>
            <a:xfrm>
              <a:off x="3242348" y="658250"/>
              <a:ext cx="1736053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APPLICATIONS</a:t>
              </a:r>
            </a:p>
          </p:txBody>
        </p:sp>
        <p:grpSp>
          <p:nvGrpSpPr>
            <p:cNvPr id="295" name="Group 4">
              <a:extLst>
                <a:ext uri="{FF2B5EF4-FFF2-40B4-BE49-F238E27FC236}">
                  <a16:creationId xmlns:a16="http://schemas.microsoft.com/office/drawing/2014/main" id="{493FCE46-47C5-4A9E-80F9-541D985065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1049844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99" name="Freeform 5">
                <a:extLst>
                  <a:ext uri="{FF2B5EF4-FFF2-40B4-BE49-F238E27FC236}">
                    <a16:creationId xmlns:a16="http://schemas.microsoft.com/office/drawing/2014/main" id="{FE55C6AC-A6AC-4C52-BCD3-9D81A3E22C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Rectangle 6">
                <a:extLst>
                  <a:ext uri="{FF2B5EF4-FFF2-40B4-BE49-F238E27FC236}">
                    <a16:creationId xmlns:a16="http://schemas.microsoft.com/office/drawing/2014/main" id="{9FDA767C-3F96-4C08-BB0E-E11CB85BD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Rectangle 7">
                <a:extLst>
                  <a:ext uri="{FF2B5EF4-FFF2-40B4-BE49-F238E27FC236}">
                    <a16:creationId xmlns:a16="http://schemas.microsoft.com/office/drawing/2014/main" id="{67B6F3A9-A920-432C-9D35-F33A64B82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8">
                <a:extLst>
                  <a:ext uri="{FF2B5EF4-FFF2-40B4-BE49-F238E27FC236}">
                    <a16:creationId xmlns:a16="http://schemas.microsoft.com/office/drawing/2014/main" id="{6D1E3F3E-635C-4AC2-8AE0-006482E4A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9">
                <a:extLst>
                  <a:ext uri="{FF2B5EF4-FFF2-40B4-BE49-F238E27FC236}">
                    <a16:creationId xmlns:a16="http://schemas.microsoft.com/office/drawing/2014/main" id="{590A3A56-733B-4B88-BF50-D23A9CC17C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0">
                <a:extLst>
                  <a:ext uri="{FF2B5EF4-FFF2-40B4-BE49-F238E27FC236}">
                    <a16:creationId xmlns:a16="http://schemas.microsoft.com/office/drawing/2014/main" id="{0C46054B-B075-4EEF-9C8A-E56ADE22BC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1">
                <a:extLst>
                  <a:ext uri="{FF2B5EF4-FFF2-40B4-BE49-F238E27FC236}">
                    <a16:creationId xmlns:a16="http://schemas.microsoft.com/office/drawing/2014/main" id="{3EE41D5C-C5A8-4779-968D-91CAABC7D7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2">
                <a:extLst>
                  <a:ext uri="{FF2B5EF4-FFF2-40B4-BE49-F238E27FC236}">
                    <a16:creationId xmlns:a16="http://schemas.microsoft.com/office/drawing/2014/main" id="{A4A25ACF-CE82-4A47-8327-16078FEE03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3">
                <a:extLst>
                  <a:ext uri="{FF2B5EF4-FFF2-40B4-BE49-F238E27FC236}">
                    <a16:creationId xmlns:a16="http://schemas.microsoft.com/office/drawing/2014/main" id="{6DD3FD7B-41D9-4D2E-A813-EE30DC3AA5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4">
                <a:extLst>
                  <a:ext uri="{FF2B5EF4-FFF2-40B4-BE49-F238E27FC236}">
                    <a16:creationId xmlns:a16="http://schemas.microsoft.com/office/drawing/2014/main" id="{7C19D9F8-5649-41D6-AAEA-56403ADFF7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5">
                <a:extLst>
                  <a:ext uri="{FF2B5EF4-FFF2-40B4-BE49-F238E27FC236}">
                    <a16:creationId xmlns:a16="http://schemas.microsoft.com/office/drawing/2014/main" id="{17681086-92A6-4F42-9BE8-3F9AE8A4EC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Rectangle 16">
                <a:extLst>
                  <a:ext uri="{FF2B5EF4-FFF2-40B4-BE49-F238E27FC236}">
                    <a16:creationId xmlns:a16="http://schemas.microsoft.com/office/drawing/2014/main" id="{C72FCA20-0B92-46A3-8D0D-CC2A233A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7">
                <a:extLst>
                  <a:ext uri="{FF2B5EF4-FFF2-40B4-BE49-F238E27FC236}">
                    <a16:creationId xmlns:a16="http://schemas.microsoft.com/office/drawing/2014/main" id="{E6C7DC6F-A047-4066-AF6F-BA8435F2A4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8">
                <a:extLst>
                  <a:ext uri="{FF2B5EF4-FFF2-40B4-BE49-F238E27FC236}">
                    <a16:creationId xmlns:a16="http://schemas.microsoft.com/office/drawing/2014/main" id="{1688A0C2-91F7-4D83-8AF7-94E210CD79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9">
                <a:extLst>
                  <a:ext uri="{FF2B5EF4-FFF2-40B4-BE49-F238E27FC236}">
                    <a16:creationId xmlns:a16="http://schemas.microsoft.com/office/drawing/2014/main" id="{51FFA04E-904E-4B51-AA90-24DF9FF7C1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0">
                <a:extLst>
                  <a:ext uri="{FF2B5EF4-FFF2-40B4-BE49-F238E27FC236}">
                    <a16:creationId xmlns:a16="http://schemas.microsoft.com/office/drawing/2014/main" id="{BD173548-93EF-4193-A0C0-E09B1A483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1">
                <a:extLst>
                  <a:ext uri="{FF2B5EF4-FFF2-40B4-BE49-F238E27FC236}">
                    <a16:creationId xmlns:a16="http://schemas.microsoft.com/office/drawing/2014/main" id="{1129984E-B3DF-4EFD-8FB5-3F967EA8B3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22">
                <a:extLst>
                  <a:ext uri="{FF2B5EF4-FFF2-40B4-BE49-F238E27FC236}">
                    <a16:creationId xmlns:a16="http://schemas.microsoft.com/office/drawing/2014/main" id="{03EEC95D-283C-4461-89E1-3CE8F26F46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23">
                <a:extLst>
                  <a:ext uri="{FF2B5EF4-FFF2-40B4-BE49-F238E27FC236}">
                    <a16:creationId xmlns:a16="http://schemas.microsoft.com/office/drawing/2014/main" id="{C2BFD231-E8B9-4A7C-91E7-79756B6BD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24">
                <a:extLst>
                  <a:ext uri="{FF2B5EF4-FFF2-40B4-BE49-F238E27FC236}">
                    <a16:creationId xmlns:a16="http://schemas.microsoft.com/office/drawing/2014/main" id="{96F33B26-ED44-4800-AA77-934873C287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25">
                <a:extLst>
                  <a:ext uri="{FF2B5EF4-FFF2-40B4-BE49-F238E27FC236}">
                    <a16:creationId xmlns:a16="http://schemas.microsoft.com/office/drawing/2014/main" id="{392E9AB6-F0BC-42B1-914C-2EF90525F1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26">
                <a:extLst>
                  <a:ext uri="{FF2B5EF4-FFF2-40B4-BE49-F238E27FC236}">
                    <a16:creationId xmlns:a16="http://schemas.microsoft.com/office/drawing/2014/main" id="{F12E84D5-2805-4613-A5EC-3B5D46509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27">
                <a:extLst>
                  <a:ext uri="{FF2B5EF4-FFF2-40B4-BE49-F238E27FC236}">
                    <a16:creationId xmlns:a16="http://schemas.microsoft.com/office/drawing/2014/main" id="{074E6318-1A43-4C8B-BA16-086B8DF5DF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28">
                <a:extLst>
                  <a:ext uri="{FF2B5EF4-FFF2-40B4-BE49-F238E27FC236}">
                    <a16:creationId xmlns:a16="http://schemas.microsoft.com/office/drawing/2014/main" id="{D3EB2CD1-6E51-4F12-8541-A535FD45B4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29">
                <a:extLst>
                  <a:ext uri="{FF2B5EF4-FFF2-40B4-BE49-F238E27FC236}">
                    <a16:creationId xmlns:a16="http://schemas.microsoft.com/office/drawing/2014/main" id="{BE166FF2-F6DF-4A58-9FC8-A7BAD0EE1E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30">
                <a:extLst>
                  <a:ext uri="{FF2B5EF4-FFF2-40B4-BE49-F238E27FC236}">
                    <a16:creationId xmlns:a16="http://schemas.microsoft.com/office/drawing/2014/main" id="{8BB03FB8-5FCA-483E-B573-D656B7FA2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83B77CAD-BEF7-45E5-8858-3B5470776FA0}"/>
                </a:ext>
              </a:extLst>
            </p:cNvPr>
            <p:cNvGrpSpPr/>
            <p:nvPr/>
          </p:nvGrpSpPr>
          <p:grpSpPr>
            <a:xfrm>
              <a:off x="3734110" y="1028306"/>
              <a:ext cx="348714" cy="348714"/>
              <a:chOff x="3734110" y="1141906"/>
              <a:chExt cx="348714" cy="348714"/>
            </a:xfrm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992A09B2-2033-46A8-858B-53443EA2FD03}"/>
                  </a:ext>
                </a:extLst>
              </p:cNvPr>
              <p:cNvSpPr/>
              <p:nvPr/>
            </p:nvSpPr>
            <p:spPr>
              <a:xfrm>
                <a:off x="3734110" y="1141906"/>
                <a:ext cx="348714" cy="3487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8D7840DD-F4B9-40CD-9379-1FEC077F0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10595" y="1219807"/>
                <a:ext cx="199099" cy="199099"/>
              </a:xfrm>
              <a:prstGeom prst="rect">
                <a:avLst/>
              </a:prstGeom>
            </p:spPr>
          </p:pic>
        </p:grp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FADE07D0-5946-4FC6-94B5-B3E2990DD4DA}"/>
              </a:ext>
            </a:extLst>
          </p:cNvPr>
          <p:cNvGrpSpPr/>
          <p:nvPr/>
        </p:nvGrpSpPr>
        <p:grpSpPr>
          <a:xfrm>
            <a:off x="3467102" y="4830456"/>
            <a:ext cx="1286545" cy="1187165"/>
            <a:chOff x="3467102" y="4767150"/>
            <a:chExt cx="1286545" cy="1187165"/>
          </a:xfrm>
        </p:grpSpPr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A6794AC3-6808-45C3-B3FC-0EAD9B549C74}"/>
                </a:ext>
              </a:extLst>
            </p:cNvPr>
            <p:cNvSpPr txBox="1"/>
            <p:nvPr/>
          </p:nvSpPr>
          <p:spPr>
            <a:xfrm>
              <a:off x="3643900" y="5677316"/>
              <a:ext cx="932948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ACCESS</a:t>
              </a:r>
            </a:p>
          </p:txBody>
        </p:sp>
        <p:grpSp>
          <p:nvGrpSpPr>
            <p:cNvPr id="327" name="Group 4">
              <a:extLst>
                <a:ext uri="{FF2B5EF4-FFF2-40B4-BE49-F238E27FC236}">
                  <a16:creationId xmlns:a16="http://schemas.microsoft.com/office/drawing/2014/main" id="{4E304CF6-31E5-4435-B858-C44CEA14BD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4823356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31" name="Freeform 5">
                <a:extLst>
                  <a:ext uri="{FF2B5EF4-FFF2-40B4-BE49-F238E27FC236}">
                    <a16:creationId xmlns:a16="http://schemas.microsoft.com/office/drawing/2014/main" id="{CB411D42-8128-4F33-9050-DDD7BA35F6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Rectangle 6">
                <a:extLst>
                  <a:ext uri="{FF2B5EF4-FFF2-40B4-BE49-F238E27FC236}">
                    <a16:creationId xmlns:a16="http://schemas.microsoft.com/office/drawing/2014/main" id="{E3C9552C-F771-4C7E-9EF7-436A1040D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Rectangle 7">
                <a:extLst>
                  <a:ext uri="{FF2B5EF4-FFF2-40B4-BE49-F238E27FC236}">
                    <a16:creationId xmlns:a16="http://schemas.microsoft.com/office/drawing/2014/main" id="{A4F4EA54-24B5-42EE-98A7-22667214E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8">
                <a:extLst>
                  <a:ext uri="{FF2B5EF4-FFF2-40B4-BE49-F238E27FC236}">
                    <a16:creationId xmlns:a16="http://schemas.microsoft.com/office/drawing/2014/main" id="{BBF065E4-B63F-4ED0-A094-9432EA8D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9">
                <a:extLst>
                  <a:ext uri="{FF2B5EF4-FFF2-40B4-BE49-F238E27FC236}">
                    <a16:creationId xmlns:a16="http://schemas.microsoft.com/office/drawing/2014/main" id="{44AF99A1-36AB-412D-B237-F1A19A0AA9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0">
                <a:extLst>
                  <a:ext uri="{FF2B5EF4-FFF2-40B4-BE49-F238E27FC236}">
                    <a16:creationId xmlns:a16="http://schemas.microsoft.com/office/drawing/2014/main" id="{E93E1FF7-D13B-40EF-AE49-6CE7A47AE7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1">
                <a:extLst>
                  <a:ext uri="{FF2B5EF4-FFF2-40B4-BE49-F238E27FC236}">
                    <a16:creationId xmlns:a16="http://schemas.microsoft.com/office/drawing/2014/main" id="{6BF9E589-1348-4795-B6AD-7BDDDF51FF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2">
                <a:extLst>
                  <a:ext uri="{FF2B5EF4-FFF2-40B4-BE49-F238E27FC236}">
                    <a16:creationId xmlns:a16="http://schemas.microsoft.com/office/drawing/2014/main" id="{9203795A-BD3B-4A5C-B056-C0888348DE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3">
                <a:extLst>
                  <a:ext uri="{FF2B5EF4-FFF2-40B4-BE49-F238E27FC236}">
                    <a16:creationId xmlns:a16="http://schemas.microsoft.com/office/drawing/2014/main" id="{990E12FE-0788-47B6-99D9-617CFA242A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4">
                <a:extLst>
                  <a:ext uri="{FF2B5EF4-FFF2-40B4-BE49-F238E27FC236}">
                    <a16:creationId xmlns:a16="http://schemas.microsoft.com/office/drawing/2014/main" id="{C997E40A-A7B2-446F-B791-47A11A3F5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5">
                <a:extLst>
                  <a:ext uri="{FF2B5EF4-FFF2-40B4-BE49-F238E27FC236}">
                    <a16:creationId xmlns:a16="http://schemas.microsoft.com/office/drawing/2014/main" id="{127F24E0-3FE8-4C83-A10F-73DFBEBBB6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Rectangle 16">
                <a:extLst>
                  <a:ext uri="{FF2B5EF4-FFF2-40B4-BE49-F238E27FC236}">
                    <a16:creationId xmlns:a16="http://schemas.microsoft.com/office/drawing/2014/main" id="{C41093F0-FE2A-4C37-968F-B4A7617BF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7">
                <a:extLst>
                  <a:ext uri="{FF2B5EF4-FFF2-40B4-BE49-F238E27FC236}">
                    <a16:creationId xmlns:a16="http://schemas.microsoft.com/office/drawing/2014/main" id="{91EE9A76-E07E-47F8-802A-9F16403A2D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8">
                <a:extLst>
                  <a:ext uri="{FF2B5EF4-FFF2-40B4-BE49-F238E27FC236}">
                    <a16:creationId xmlns:a16="http://schemas.microsoft.com/office/drawing/2014/main" id="{4539C717-BA75-4A31-9194-6CAEA57E7F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9">
                <a:extLst>
                  <a:ext uri="{FF2B5EF4-FFF2-40B4-BE49-F238E27FC236}">
                    <a16:creationId xmlns:a16="http://schemas.microsoft.com/office/drawing/2014/main" id="{EEAC864B-ABDD-43C8-A11D-67AA65B692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20">
                <a:extLst>
                  <a:ext uri="{FF2B5EF4-FFF2-40B4-BE49-F238E27FC236}">
                    <a16:creationId xmlns:a16="http://schemas.microsoft.com/office/drawing/2014/main" id="{8C30AA60-5A8B-4CA2-8DC7-3378A400E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21">
                <a:extLst>
                  <a:ext uri="{FF2B5EF4-FFF2-40B4-BE49-F238E27FC236}">
                    <a16:creationId xmlns:a16="http://schemas.microsoft.com/office/drawing/2014/main" id="{71A58EF6-CA78-41C8-AB51-0E11AEB5FD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22">
                <a:extLst>
                  <a:ext uri="{FF2B5EF4-FFF2-40B4-BE49-F238E27FC236}">
                    <a16:creationId xmlns:a16="http://schemas.microsoft.com/office/drawing/2014/main" id="{8FE71E78-6E81-4559-AAC3-E0B1E4E1C6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23">
                <a:extLst>
                  <a:ext uri="{FF2B5EF4-FFF2-40B4-BE49-F238E27FC236}">
                    <a16:creationId xmlns:a16="http://schemas.microsoft.com/office/drawing/2014/main" id="{5F87CBC3-07AA-4F69-9ECB-1B443F55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24">
                <a:extLst>
                  <a:ext uri="{FF2B5EF4-FFF2-40B4-BE49-F238E27FC236}">
                    <a16:creationId xmlns:a16="http://schemas.microsoft.com/office/drawing/2014/main" id="{01309251-E99D-40D2-98BD-5F115F3EF1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25">
                <a:extLst>
                  <a:ext uri="{FF2B5EF4-FFF2-40B4-BE49-F238E27FC236}">
                    <a16:creationId xmlns:a16="http://schemas.microsoft.com/office/drawing/2014/main" id="{F1FE8474-2A19-4286-81C8-FC81BF622A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26">
                <a:extLst>
                  <a:ext uri="{FF2B5EF4-FFF2-40B4-BE49-F238E27FC236}">
                    <a16:creationId xmlns:a16="http://schemas.microsoft.com/office/drawing/2014/main" id="{0F392B9F-440F-4F83-A2BA-7FB86F237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27">
                <a:extLst>
                  <a:ext uri="{FF2B5EF4-FFF2-40B4-BE49-F238E27FC236}">
                    <a16:creationId xmlns:a16="http://schemas.microsoft.com/office/drawing/2014/main" id="{58526CFA-19E1-4712-B57D-80D4FD7C42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28">
                <a:extLst>
                  <a:ext uri="{FF2B5EF4-FFF2-40B4-BE49-F238E27FC236}">
                    <a16:creationId xmlns:a16="http://schemas.microsoft.com/office/drawing/2014/main" id="{353E188D-B436-4AB3-9430-8B8A5EAB3D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29">
                <a:extLst>
                  <a:ext uri="{FF2B5EF4-FFF2-40B4-BE49-F238E27FC236}">
                    <a16:creationId xmlns:a16="http://schemas.microsoft.com/office/drawing/2014/main" id="{873F4CD2-D4FE-4D14-8F55-DBE2E3A70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30">
                <a:extLst>
                  <a:ext uri="{FF2B5EF4-FFF2-40B4-BE49-F238E27FC236}">
                    <a16:creationId xmlns:a16="http://schemas.microsoft.com/office/drawing/2014/main" id="{36E81472-4757-47D4-AD23-9E3FEE7178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88F992D-0435-4D38-9F0B-9333F5D7AE37}"/>
                </a:ext>
              </a:extLst>
            </p:cNvPr>
            <p:cNvGrpSpPr/>
            <p:nvPr/>
          </p:nvGrpSpPr>
          <p:grpSpPr>
            <a:xfrm>
              <a:off x="3734110" y="4767150"/>
              <a:ext cx="348714" cy="348714"/>
              <a:chOff x="3734110" y="4880750"/>
              <a:chExt cx="348714" cy="348714"/>
            </a:xfrm>
          </p:grpSpPr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AC27FAC-2BCE-43A8-9B5E-D4FC9D1D1E1E}"/>
                  </a:ext>
                </a:extLst>
              </p:cNvPr>
              <p:cNvSpPr/>
              <p:nvPr/>
            </p:nvSpPr>
            <p:spPr>
              <a:xfrm>
                <a:off x="3734110" y="4880750"/>
                <a:ext cx="348714" cy="3487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83621827-E38E-43AF-971F-63C101562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76044" y="4971063"/>
                <a:ext cx="269055" cy="154056"/>
              </a:xfrm>
              <a:prstGeom prst="rect">
                <a:avLst/>
              </a:prstGeom>
            </p:spPr>
          </p:pic>
        </p:grp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CF78EC26-2289-45A8-9BE0-15814B62AA18}"/>
              </a:ext>
            </a:extLst>
          </p:cNvPr>
          <p:cNvGrpSpPr/>
          <p:nvPr/>
        </p:nvGrpSpPr>
        <p:grpSpPr>
          <a:xfrm>
            <a:off x="7416926" y="4805063"/>
            <a:ext cx="1286545" cy="1212558"/>
            <a:chOff x="7416926" y="4734549"/>
            <a:chExt cx="1286545" cy="1212558"/>
          </a:xfrm>
        </p:grpSpPr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048A8CBA-B98C-475D-A328-208BE170E7B1}"/>
                </a:ext>
              </a:extLst>
            </p:cNvPr>
            <p:cNvSpPr txBox="1"/>
            <p:nvPr/>
          </p:nvSpPr>
          <p:spPr>
            <a:xfrm>
              <a:off x="7611357" y="5670108"/>
              <a:ext cx="897682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MOBILE</a:t>
              </a:r>
            </a:p>
          </p:txBody>
        </p:sp>
        <p:grpSp>
          <p:nvGrpSpPr>
            <p:cNvPr id="359" name="Group 4">
              <a:extLst>
                <a:ext uri="{FF2B5EF4-FFF2-40B4-BE49-F238E27FC236}">
                  <a16:creationId xmlns:a16="http://schemas.microsoft.com/office/drawing/2014/main" id="{F24322E1-9032-48EB-AAEE-089B325843E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4734549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63" name="Freeform 5">
                <a:extLst>
                  <a:ext uri="{FF2B5EF4-FFF2-40B4-BE49-F238E27FC236}">
                    <a16:creationId xmlns:a16="http://schemas.microsoft.com/office/drawing/2014/main" id="{419F5183-C116-4380-AA67-8B74E0BA7F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Rectangle 6">
                <a:extLst>
                  <a:ext uri="{FF2B5EF4-FFF2-40B4-BE49-F238E27FC236}">
                    <a16:creationId xmlns:a16="http://schemas.microsoft.com/office/drawing/2014/main" id="{B9DCD71E-11EB-466C-A3FE-C22362CCE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Rectangle 7">
                <a:extLst>
                  <a:ext uri="{FF2B5EF4-FFF2-40B4-BE49-F238E27FC236}">
                    <a16:creationId xmlns:a16="http://schemas.microsoft.com/office/drawing/2014/main" id="{3F7E310D-8CE9-4F98-9804-15A71D28F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8">
                <a:extLst>
                  <a:ext uri="{FF2B5EF4-FFF2-40B4-BE49-F238E27FC236}">
                    <a16:creationId xmlns:a16="http://schemas.microsoft.com/office/drawing/2014/main" id="{FAC8294C-0583-4727-A591-D16DD820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9">
                <a:extLst>
                  <a:ext uri="{FF2B5EF4-FFF2-40B4-BE49-F238E27FC236}">
                    <a16:creationId xmlns:a16="http://schemas.microsoft.com/office/drawing/2014/main" id="{A30B728C-EA36-4799-A9F9-FB09482A04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0">
                <a:extLst>
                  <a:ext uri="{FF2B5EF4-FFF2-40B4-BE49-F238E27FC236}">
                    <a16:creationId xmlns:a16="http://schemas.microsoft.com/office/drawing/2014/main" id="{6FCBA1A3-D852-4868-8504-7876F7892D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1">
                <a:extLst>
                  <a:ext uri="{FF2B5EF4-FFF2-40B4-BE49-F238E27FC236}">
                    <a16:creationId xmlns:a16="http://schemas.microsoft.com/office/drawing/2014/main" id="{AF50BD71-9972-45CB-9D91-E4E2B52745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2">
                <a:extLst>
                  <a:ext uri="{FF2B5EF4-FFF2-40B4-BE49-F238E27FC236}">
                    <a16:creationId xmlns:a16="http://schemas.microsoft.com/office/drawing/2014/main" id="{A39349DC-ED8F-4031-9377-0FA73A4885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">
                <a:extLst>
                  <a:ext uri="{FF2B5EF4-FFF2-40B4-BE49-F238E27FC236}">
                    <a16:creationId xmlns:a16="http://schemas.microsoft.com/office/drawing/2014/main" id="{B47099DA-96B0-4892-9480-0A22A19D9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14">
                <a:extLst>
                  <a:ext uri="{FF2B5EF4-FFF2-40B4-BE49-F238E27FC236}">
                    <a16:creationId xmlns:a16="http://schemas.microsoft.com/office/drawing/2014/main" id="{0C2E97FA-56C8-4102-B165-A41E3CABC4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15">
                <a:extLst>
                  <a:ext uri="{FF2B5EF4-FFF2-40B4-BE49-F238E27FC236}">
                    <a16:creationId xmlns:a16="http://schemas.microsoft.com/office/drawing/2014/main" id="{1332ED77-C424-4F4A-B4EF-41ADB3572E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Rectangle 16">
                <a:extLst>
                  <a:ext uri="{FF2B5EF4-FFF2-40B4-BE49-F238E27FC236}">
                    <a16:creationId xmlns:a16="http://schemas.microsoft.com/office/drawing/2014/main" id="{90B03ABD-CD24-4FA7-9094-EE4EFE0DF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7">
                <a:extLst>
                  <a:ext uri="{FF2B5EF4-FFF2-40B4-BE49-F238E27FC236}">
                    <a16:creationId xmlns:a16="http://schemas.microsoft.com/office/drawing/2014/main" id="{C3C6CAA6-7AEE-4C3C-B126-3BBD6DBDA1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8">
                <a:extLst>
                  <a:ext uri="{FF2B5EF4-FFF2-40B4-BE49-F238E27FC236}">
                    <a16:creationId xmlns:a16="http://schemas.microsoft.com/office/drawing/2014/main" id="{B8837E1B-D7F8-4A53-913D-C6D34388E7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9">
                <a:extLst>
                  <a:ext uri="{FF2B5EF4-FFF2-40B4-BE49-F238E27FC236}">
                    <a16:creationId xmlns:a16="http://schemas.microsoft.com/office/drawing/2014/main" id="{02C355D8-9567-46B1-9408-03A15DBE6E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20">
                <a:extLst>
                  <a:ext uri="{FF2B5EF4-FFF2-40B4-BE49-F238E27FC236}">
                    <a16:creationId xmlns:a16="http://schemas.microsoft.com/office/drawing/2014/main" id="{FD4A6999-3AEB-4CBB-8932-F00A74A1A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21">
                <a:extLst>
                  <a:ext uri="{FF2B5EF4-FFF2-40B4-BE49-F238E27FC236}">
                    <a16:creationId xmlns:a16="http://schemas.microsoft.com/office/drawing/2014/main" id="{FD11A0DD-2301-4097-87F7-65C53A14F3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22">
                <a:extLst>
                  <a:ext uri="{FF2B5EF4-FFF2-40B4-BE49-F238E27FC236}">
                    <a16:creationId xmlns:a16="http://schemas.microsoft.com/office/drawing/2014/main" id="{26D07FBB-0D91-4560-A18D-44DBD55E46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23">
                <a:extLst>
                  <a:ext uri="{FF2B5EF4-FFF2-40B4-BE49-F238E27FC236}">
                    <a16:creationId xmlns:a16="http://schemas.microsoft.com/office/drawing/2014/main" id="{37966BBA-38E6-4E84-8B59-2F15A5F53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24">
                <a:extLst>
                  <a:ext uri="{FF2B5EF4-FFF2-40B4-BE49-F238E27FC236}">
                    <a16:creationId xmlns:a16="http://schemas.microsoft.com/office/drawing/2014/main" id="{4AFFD098-C517-4003-81C1-B247DAC2CD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25">
                <a:extLst>
                  <a:ext uri="{FF2B5EF4-FFF2-40B4-BE49-F238E27FC236}">
                    <a16:creationId xmlns:a16="http://schemas.microsoft.com/office/drawing/2014/main" id="{00CEFFCA-1663-478B-BDA7-4DA964AB9F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26">
                <a:extLst>
                  <a:ext uri="{FF2B5EF4-FFF2-40B4-BE49-F238E27FC236}">
                    <a16:creationId xmlns:a16="http://schemas.microsoft.com/office/drawing/2014/main" id="{1D2712B8-C1C1-4FB9-A0AE-F7D4E887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27">
                <a:extLst>
                  <a:ext uri="{FF2B5EF4-FFF2-40B4-BE49-F238E27FC236}">
                    <a16:creationId xmlns:a16="http://schemas.microsoft.com/office/drawing/2014/main" id="{C66F45E5-DD1E-4974-9242-2D4ACA3B95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28">
                <a:extLst>
                  <a:ext uri="{FF2B5EF4-FFF2-40B4-BE49-F238E27FC236}">
                    <a16:creationId xmlns:a16="http://schemas.microsoft.com/office/drawing/2014/main" id="{7908EC76-B9CC-4FDE-83F0-DABA2B2D89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29">
                <a:extLst>
                  <a:ext uri="{FF2B5EF4-FFF2-40B4-BE49-F238E27FC236}">
                    <a16:creationId xmlns:a16="http://schemas.microsoft.com/office/drawing/2014/main" id="{CA7B0CA6-393F-4B78-B686-17A99EDFE9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30">
                <a:extLst>
                  <a:ext uri="{FF2B5EF4-FFF2-40B4-BE49-F238E27FC236}">
                    <a16:creationId xmlns:a16="http://schemas.microsoft.com/office/drawing/2014/main" id="{0A82A32C-FF8B-4078-A3CE-9997595172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39C80872-8193-4988-A45F-7E613E5F0338}"/>
                </a:ext>
              </a:extLst>
            </p:cNvPr>
            <p:cNvGrpSpPr/>
            <p:nvPr/>
          </p:nvGrpSpPr>
          <p:grpSpPr>
            <a:xfrm>
              <a:off x="7613780" y="4755190"/>
              <a:ext cx="348714" cy="348714"/>
              <a:chOff x="7613780" y="4868790"/>
              <a:chExt cx="348714" cy="348714"/>
            </a:xfrm>
          </p:grpSpPr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78B4B352-33A9-4B25-837B-B857DD181F64}"/>
                  </a:ext>
                </a:extLst>
              </p:cNvPr>
              <p:cNvSpPr/>
              <p:nvPr/>
            </p:nvSpPr>
            <p:spPr>
              <a:xfrm>
                <a:off x="7613780" y="4868790"/>
                <a:ext cx="348714" cy="34871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62" name="Graphic 361">
                <a:extLst>
                  <a:ext uri="{FF2B5EF4-FFF2-40B4-BE49-F238E27FC236}">
                    <a16:creationId xmlns:a16="http://schemas.microsoft.com/office/drawing/2014/main" id="{1EBFE7AB-FD74-4B8C-97F5-A254AAD37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30591" y="4924290"/>
                <a:ext cx="122691" cy="2377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823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6" grpId="0"/>
      <p:bldP spid="117" grpId="0"/>
      <p:bldP spid="170" grpId="0"/>
      <p:bldP spid="171" grpId="0"/>
      <p:bldP spid="173" grpId="0"/>
      <p:bldP spid="174" grpId="0"/>
      <p:bldP spid="175" grpId="0"/>
      <p:bldP spid="176" grpId="0"/>
      <p:bldP spid="177" grpId="0"/>
      <p:bldP spid="178" grpId="0"/>
      <p:bldP spid="1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14">
            <a:extLst>
              <a:ext uri="{FF2B5EF4-FFF2-40B4-BE49-F238E27FC236}">
                <a16:creationId xmlns:a16="http://schemas.microsoft.com/office/drawing/2014/main" id="{44F1E1C1-EFE2-4490-8385-AEAB196A9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200376" y="2458447"/>
            <a:ext cx="1802059" cy="1802059"/>
          </a:xfrm>
          <a:prstGeom prst="rect">
            <a:avLst/>
          </a:prstGeom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FF3CCFFD-1781-4045-8DF0-FC83AF68640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7938" cy="3175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68F3F4-D845-42EF-BBF5-69FC65D84970}"/>
              </a:ext>
            </a:extLst>
          </p:cNvPr>
          <p:cNvSpPr>
            <a:spLocks/>
          </p:cNvSpPr>
          <p:nvPr/>
        </p:nvSpPr>
        <p:spPr bwMode="auto">
          <a:xfrm>
            <a:off x="4957763" y="3381525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EDA7A1A-9BBE-414E-843C-676BB0040A44}"/>
              </a:ext>
            </a:extLst>
          </p:cNvPr>
          <p:cNvSpPr>
            <a:spLocks/>
          </p:cNvSpPr>
          <p:nvPr/>
        </p:nvSpPr>
        <p:spPr bwMode="auto">
          <a:xfrm>
            <a:off x="5024438" y="3370413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DCD87CC-1C5C-488D-869B-6AE5DC815BCB}"/>
              </a:ext>
            </a:extLst>
          </p:cNvPr>
          <p:cNvSpPr>
            <a:spLocks/>
          </p:cNvSpPr>
          <p:nvPr/>
        </p:nvSpPr>
        <p:spPr bwMode="auto">
          <a:xfrm>
            <a:off x="4935538" y="3373588"/>
            <a:ext cx="3175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77C9C52-B949-4669-8BBC-DA0A3CBC2921}"/>
              </a:ext>
            </a:extLst>
          </p:cNvPr>
          <p:cNvSpPr>
            <a:spLocks/>
          </p:cNvSpPr>
          <p:nvPr/>
        </p:nvSpPr>
        <p:spPr bwMode="auto">
          <a:xfrm>
            <a:off x="4965701" y="3386288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2F6362-E910-46DB-8EA4-B3D62AF653C6}"/>
              </a:ext>
            </a:extLst>
          </p:cNvPr>
          <p:cNvSpPr>
            <a:spLocks/>
          </p:cNvSpPr>
          <p:nvPr/>
        </p:nvSpPr>
        <p:spPr bwMode="auto">
          <a:xfrm>
            <a:off x="4949826" y="3381525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6956C9-7639-4554-8921-4412191F3777}"/>
              </a:ext>
            </a:extLst>
          </p:cNvPr>
          <p:cNvSpPr>
            <a:spLocks/>
          </p:cNvSpPr>
          <p:nvPr/>
        </p:nvSpPr>
        <p:spPr bwMode="auto">
          <a:xfrm>
            <a:off x="5037138" y="3357713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F227328-B8CC-487B-81D8-92568EF52066}"/>
              </a:ext>
            </a:extLst>
          </p:cNvPr>
          <p:cNvSpPr>
            <a:spLocks/>
          </p:cNvSpPr>
          <p:nvPr/>
        </p:nvSpPr>
        <p:spPr bwMode="auto">
          <a:xfrm>
            <a:off x="5016501" y="3373588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06D27BE-C85F-4838-965B-99739A3B7CF6}"/>
              </a:ext>
            </a:extLst>
          </p:cNvPr>
          <p:cNvSpPr>
            <a:spLocks/>
          </p:cNvSpPr>
          <p:nvPr/>
        </p:nvSpPr>
        <p:spPr bwMode="auto">
          <a:xfrm>
            <a:off x="5040313" y="334977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01B847C-8A5C-468B-AC10-5529C085DA46}"/>
              </a:ext>
            </a:extLst>
          </p:cNvPr>
          <p:cNvSpPr>
            <a:spLocks/>
          </p:cNvSpPr>
          <p:nvPr/>
        </p:nvSpPr>
        <p:spPr bwMode="auto">
          <a:xfrm>
            <a:off x="5032376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003D9C5-5683-4B80-A812-DA03305E07E8}"/>
              </a:ext>
            </a:extLst>
          </p:cNvPr>
          <p:cNvSpPr>
            <a:spLocks/>
          </p:cNvSpPr>
          <p:nvPr/>
        </p:nvSpPr>
        <p:spPr bwMode="auto">
          <a:xfrm>
            <a:off x="5002213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CD107F7-0BAB-4747-8D30-B05D24D9B589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17142A3-7D2E-4C0B-9974-6DDCC5FD0DC0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D71C724-585F-4500-8F3E-BE66C4D0D885}"/>
              </a:ext>
            </a:extLst>
          </p:cNvPr>
          <p:cNvSpPr>
            <a:spLocks/>
          </p:cNvSpPr>
          <p:nvPr/>
        </p:nvSpPr>
        <p:spPr bwMode="auto">
          <a:xfrm>
            <a:off x="5053013" y="3338663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748B5D-9D60-445F-BC54-1F6FFA7EBF0D}"/>
              </a:ext>
            </a:extLst>
          </p:cNvPr>
          <p:cNvSpPr>
            <a:spLocks/>
          </p:cNvSpPr>
          <p:nvPr/>
        </p:nvSpPr>
        <p:spPr bwMode="auto">
          <a:xfrm>
            <a:off x="5008563" y="3378350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BA8213-52F9-4827-89E7-E428CFA820B3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0" cy="7938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3054159-3B14-4B39-8002-767E7E2DF65A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0D2B70-605F-4A1B-8BE9-720990DBF419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57629C7-B107-4709-976E-9C5548B9DBD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3175" cy="7938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  <a:gd name="T4" fmla="*/ 1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22F000D-5C61-411D-85BA-B327763E3D2E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31750" cy="63500"/>
          </a:xfrm>
          <a:custGeom>
            <a:avLst/>
            <a:gdLst>
              <a:gd name="T0" fmla="*/ 0 w 8"/>
              <a:gd name="T1" fmla="*/ 0 h 16"/>
              <a:gd name="T2" fmla="*/ 8 w 8"/>
              <a:gd name="T3" fmla="*/ 16 h 16"/>
              <a:gd name="T4" fmla="*/ 0 w 8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0"/>
                </a:moveTo>
                <a:cubicBezTo>
                  <a:pt x="0" y="7"/>
                  <a:pt x="3" y="13"/>
                  <a:pt x="8" y="16"/>
                </a:cubicBezTo>
                <a:cubicBezTo>
                  <a:pt x="3" y="13"/>
                  <a:pt x="0" y="7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282692-6316-4880-AA0C-87F16314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FD97CA-20F7-4C38-AFF9-8759236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CB73E3-10E4-41A3-90DF-A8C4B0BC1D88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BC360CA-3816-43F8-B38D-A9326783348A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8BCBC-12BD-4F21-945B-0B528ABE4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EA8461A1-2D71-41DF-89F1-9A2D2E66E47C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93D24D-688A-4617-8C59-46D6F2B6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0067442E-406B-428C-8593-C896B429B57F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1F7CDE-C895-412B-8505-4BF675515B4B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0D1FF71-489C-4BED-A148-A9733393716A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2B6AE87-EE6D-4453-9D73-2E9AA1890FBF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FEA1585-CCA6-4F71-A32A-37BEF0FAFF3D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65766B9-02AA-4AE2-AE7A-DD338F74F9EA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C116FA0D-F804-4D2E-92F3-979A5E8DF215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37C24A3-D705-41AE-8980-4F089DA3C970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DBB0EBA7-EDB6-42B0-A92D-A2DF4E73E1CE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FAA67F0-601B-40B2-8C83-8DF88CFD0DB8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5070F68-6D3D-4626-8C89-60CF8A643399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A649D618-5E28-4DEA-B553-BAF379CEE334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25C3D81-286A-437A-A407-6FAFD31078EF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4765E21-A7F0-4B9C-A7E1-7BD9355A610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E24F00-D736-4CE4-8679-46C3D14F6E61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968A12B9-C81E-40B9-B02D-1FF145D816AE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90BB2998-1CC8-4EF6-A481-84B60063211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418FDF5-7C6E-48E6-B5C8-206DFD54D7AF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2D09AB6-4E87-4B1A-BF02-C4DBB027256B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4A5E9A85-E7D4-4927-ADF8-090C6198FAF0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403BE415-57C5-4430-968C-0E72A7A1405F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3A25159-0D28-4F89-909A-066BAF4F351D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18717E40-F327-4BDA-8464-DB03F5169D76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2203C938-32D6-43C7-AE73-F0E44C3A6C2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CE279A52-6B8D-4424-AC9D-932A62A12CF4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16FA786-AA03-4754-BDE5-BA8960CBBB4D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C28FDF9-CF2E-49C6-8377-92F1141E5B23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AAAB6EF-9E58-472F-BCA0-8654B13B8364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62B5842-9CFF-4105-AF4C-FB467570E312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ACC843CC-80AE-49A9-B853-5F82A0DAACB9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1B0BDFF-5963-43E9-A610-A651C5956BEE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D918C0DA-3516-4104-AC1B-4959B304F0A2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E7C6F8F6-2DE4-4401-B565-164299E7E0D1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8927393-08AB-4A00-B0BD-D88097744129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27AEEC2-08D9-4D77-AD33-B2DD61DEC068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F7714D87-0BD3-4725-8BBF-203326F358C4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1FC9B847-EE24-4B22-9E48-85B88E2DAF8F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07749466-AF1B-4A2A-A39D-6181D2687BF8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10DD0AAD-9ACD-4F58-8BD9-8D92FDB0EB5B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F20A8C19-299A-4BFA-ADD2-B0D69DD6B275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13278F43-F169-488B-BC42-48A0E88AF1D6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D3AE88D7-CFB5-41C8-8DF8-EDF2DCB983D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8A1036EF-9D51-4207-8119-133F98E3E9A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B443967-087B-44CA-AF65-0DD413A46758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DDAD21D2-4B5A-4D97-861F-AE692937BA7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5804E-CAB1-4B32-B413-76DFC6609E56}"/>
              </a:ext>
            </a:extLst>
          </p:cNvPr>
          <p:cNvSpPr txBox="1"/>
          <p:nvPr/>
        </p:nvSpPr>
        <p:spPr>
          <a:xfrm>
            <a:off x="9323082" y="708047"/>
            <a:ext cx="49051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PCLM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1251624-863F-4CD0-A211-024417923EBC}"/>
              </a:ext>
            </a:extLst>
          </p:cNvPr>
          <p:cNvSpPr txBox="1"/>
          <p:nvPr/>
        </p:nvSpPr>
        <p:spPr>
          <a:xfrm>
            <a:off x="9198849" y="1115655"/>
            <a:ext cx="73898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AD/GPO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CD2CAAE-A88D-4E33-B519-8A8B55A6E79B}"/>
              </a:ext>
            </a:extLst>
          </p:cNvPr>
          <p:cNvSpPr txBox="1"/>
          <p:nvPr/>
        </p:nvSpPr>
        <p:spPr>
          <a:xfrm>
            <a:off x="8853402" y="1523264"/>
            <a:ext cx="142987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Traditional Tools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7EA2137-B08F-4145-AE0D-C5F1E9BA6DE8}"/>
              </a:ext>
            </a:extLst>
          </p:cNvPr>
          <p:cNvSpPr txBox="1"/>
          <p:nvPr/>
        </p:nvSpPr>
        <p:spPr>
          <a:xfrm>
            <a:off x="9087201" y="5112155"/>
            <a:ext cx="961802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MAM/MDM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CB5FC83-829B-4B32-BB15-B9CCF4B45FF3}"/>
              </a:ext>
            </a:extLst>
          </p:cNvPr>
          <p:cNvSpPr txBox="1"/>
          <p:nvPr/>
        </p:nvSpPr>
        <p:spPr>
          <a:xfrm>
            <a:off x="9374940" y="5519764"/>
            <a:ext cx="386324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BYO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E3F4772-62A4-4AB2-A814-B51AF2D5E2F5}"/>
              </a:ext>
            </a:extLst>
          </p:cNvPr>
          <p:cNvSpPr txBox="1"/>
          <p:nvPr/>
        </p:nvSpPr>
        <p:spPr>
          <a:xfrm>
            <a:off x="2280267" y="527076"/>
            <a:ext cx="724557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Desktop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99F78B0-DFD3-4A3C-AFC3-317D4E099628}"/>
              </a:ext>
            </a:extLst>
          </p:cNvPr>
          <p:cNvSpPr txBox="1"/>
          <p:nvPr/>
        </p:nvSpPr>
        <p:spPr>
          <a:xfrm>
            <a:off x="2434956" y="933430"/>
            <a:ext cx="415178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Web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CD2C65B-CD0F-46DC-B745-7A7CBAB6AB94}"/>
              </a:ext>
            </a:extLst>
          </p:cNvPr>
          <p:cNvSpPr txBox="1"/>
          <p:nvPr/>
        </p:nvSpPr>
        <p:spPr>
          <a:xfrm>
            <a:off x="2429346" y="1339784"/>
            <a:ext cx="42639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SaaS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F51E88D-0546-4C3A-90DC-DE7964B68BAC}"/>
              </a:ext>
            </a:extLst>
          </p:cNvPr>
          <p:cNvSpPr txBox="1"/>
          <p:nvPr/>
        </p:nvSpPr>
        <p:spPr>
          <a:xfrm>
            <a:off x="2358012" y="1746139"/>
            <a:ext cx="569067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Mobile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E1C2F3A-9249-42F5-8737-592A2214795E}"/>
              </a:ext>
            </a:extLst>
          </p:cNvPr>
          <p:cNvSpPr txBox="1"/>
          <p:nvPr/>
        </p:nvSpPr>
        <p:spPr>
          <a:xfrm>
            <a:off x="1978626" y="4866848"/>
            <a:ext cx="146514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On-prem Identity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E6952B6-5506-4C98-99C6-BAEA95B71A20}"/>
              </a:ext>
            </a:extLst>
          </p:cNvPr>
          <p:cNvSpPr txBox="1"/>
          <p:nvPr/>
        </p:nvSpPr>
        <p:spPr>
          <a:xfrm>
            <a:off x="2114881" y="5273202"/>
            <a:ext cx="1192634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Cloud Identity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ED5414E-F9C3-4421-B863-E18CAA2F66B3}"/>
              </a:ext>
            </a:extLst>
          </p:cNvPr>
          <p:cNvSpPr txBox="1"/>
          <p:nvPr/>
        </p:nvSpPr>
        <p:spPr>
          <a:xfrm>
            <a:off x="2189421" y="5679557"/>
            <a:ext cx="104355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Limited SSO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561E47D-771A-4DDF-BAE2-BA19E861C04B}"/>
              </a:ext>
            </a:extLst>
          </p:cNvPr>
          <p:cNvGrpSpPr/>
          <p:nvPr/>
        </p:nvGrpSpPr>
        <p:grpSpPr>
          <a:xfrm>
            <a:off x="5299868" y="4095900"/>
            <a:ext cx="1584325" cy="423863"/>
            <a:chOff x="5299868" y="4222750"/>
            <a:chExt cx="1584325" cy="423863"/>
          </a:xfrm>
        </p:grpSpPr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43AF8114-78A8-4DAD-AB3E-98D1CA2F4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618" y="4222750"/>
              <a:ext cx="790575" cy="423863"/>
            </a:xfrm>
            <a:custGeom>
              <a:avLst/>
              <a:gdLst>
                <a:gd name="T0" fmla="*/ 202 w 202"/>
                <a:gd name="T1" fmla="*/ 30 h 107"/>
                <a:gd name="T2" fmla="*/ 201 w 202"/>
                <a:gd name="T3" fmla="*/ 30 h 107"/>
                <a:gd name="T4" fmla="*/ 173 w 202"/>
                <a:gd name="T5" fmla="*/ 2 h 107"/>
                <a:gd name="T6" fmla="*/ 173 w 202"/>
                <a:gd name="T7" fmla="*/ 0 h 107"/>
                <a:gd name="T8" fmla="*/ 0 w 202"/>
                <a:gd name="T9" fmla="*/ 64 h 107"/>
                <a:gd name="T10" fmla="*/ 0 w 202"/>
                <a:gd name="T11" fmla="*/ 64 h 107"/>
                <a:gd name="T12" fmla="*/ 3 w 202"/>
                <a:gd name="T13" fmla="*/ 65 h 107"/>
                <a:gd name="T14" fmla="*/ 8 w 202"/>
                <a:gd name="T15" fmla="*/ 66 h 107"/>
                <a:gd name="T16" fmla="*/ 11 w 202"/>
                <a:gd name="T17" fmla="*/ 68 h 107"/>
                <a:gd name="T18" fmla="*/ 20 w 202"/>
                <a:gd name="T19" fmla="*/ 90 h 107"/>
                <a:gd name="T20" fmla="*/ 20 w 202"/>
                <a:gd name="T21" fmla="*/ 92 h 107"/>
                <a:gd name="T22" fmla="*/ 17 w 202"/>
                <a:gd name="T23" fmla="*/ 97 h 107"/>
                <a:gd name="T24" fmla="*/ 16 w 202"/>
                <a:gd name="T25" fmla="*/ 99 h 107"/>
                <a:gd name="T26" fmla="*/ 14 w 202"/>
                <a:gd name="T27" fmla="*/ 101 h 107"/>
                <a:gd name="T28" fmla="*/ 13 w 202"/>
                <a:gd name="T29" fmla="*/ 102 h 107"/>
                <a:gd name="T30" fmla="*/ 13 w 202"/>
                <a:gd name="T31" fmla="*/ 102 h 107"/>
                <a:gd name="T32" fmla="*/ 10 w 202"/>
                <a:gd name="T33" fmla="*/ 104 h 107"/>
                <a:gd name="T34" fmla="*/ 10 w 202"/>
                <a:gd name="T35" fmla="*/ 104 h 107"/>
                <a:gd name="T36" fmla="*/ 8 w 202"/>
                <a:gd name="T37" fmla="*/ 105 h 107"/>
                <a:gd name="T38" fmla="*/ 4 w 202"/>
                <a:gd name="T39" fmla="*/ 106 h 107"/>
                <a:gd name="T40" fmla="*/ 4 w 202"/>
                <a:gd name="T41" fmla="*/ 106 h 107"/>
                <a:gd name="T42" fmla="*/ 3 w 202"/>
                <a:gd name="T43" fmla="*/ 107 h 107"/>
                <a:gd name="T44" fmla="*/ 1 w 202"/>
                <a:gd name="T45" fmla="*/ 107 h 107"/>
                <a:gd name="T46" fmla="*/ 0 w 202"/>
                <a:gd name="T47" fmla="*/ 107 h 107"/>
                <a:gd name="T48" fmla="*/ 0 w 202"/>
                <a:gd name="T49" fmla="*/ 107 h 107"/>
                <a:gd name="T50" fmla="*/ 202 w 202"/>
                <a:gd name="T51" fmla="*/ 3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" h="107">
                  <a:moveTo>
                    <a:pt x="202" y="30"/>
                  </a:moveTo>
                  <a:cubicBezTo>
                    <a:pt x="202" y="30"/>
                    <a:pt x="202" y="30"/>
                    <a:pt x="201" y="30"/>
                  </a:cubicBezTo>
                  <a:cubicBezTo>
                    <a:pt x="186" y="30"/>
                    <a:pt x="173" y="18"/>
                    <a:pt x="173" y="2"/>
                  </a:cubicBezTo>
                  <a:cubicBezTo>
                    <a:pt x="173" y="1"/>
                    <a:pt x="173" y="0"/>
                    <a:pt x="173" y="0"/>
                  </a:cubicBezTo>
                  <a:cubicBezTo>
                    <a:pt x="127" y="40"/>
                    <a:pt x="66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64"/>
                    <a:pt x="2" y="65"/>
                    <a:pt x="3" y="65"/>
                  </a:cubicBezTo>
                  <a:cubicBezTo>
                    <a:pt x="5" y="65"/>
                    <a:pt x="7" y="66"/>
                    <a:pt x="8" y="66"/>
                  </a:cubicBezTo>
                  <a:cubicBezTo>
                    <a:pt x="10" y="67"/>
                    <a:pt x="11" y="68"/>
                    <a:pt x="11" y="68"/>
                  </a:cubicBezTo>
                  <a:cubicBezTo>
                    <a:pt x="19" y="73"/>
                    <a:pt x="22" y="82"/>
                    <a:pt x="20" y="90"/>
                  </a:cubicBezTo>
                  <a:cubicBezTo>
                    <a:pt x="20" y="91"/>
                    <a:pt x="20" y="91"/>
                    <a:pt x="20" y="92"/>
                  </a:cubicBezTo>
                  <a:cubicBezTo>
                    <a:pt x="19" y="94"/>
                    <a:pt x="19" y="96"/>
                    <a:pt x="17" y="97"/>
                  </a:cubicBezTo>
                  <a:cubicBezTo>
                    <a:pt x="17" y="98"/>
                    <a:pt x="17" y="98"/>
                    <a:pt x="16" y="99"/>
                  </a:cubicBezTo>
                  <a:cubicBezTo>
                    <a:pt x="16" y="100"/>
                    <a:pt x="15" y="101"/>
                    <a:pt x="14" y="101"/>
                  </a:cubicBezTo>
                  <a:cubicBezTo>
                    <a:pt x="14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2" y="103"/>
                    <a:pt x="11" y="103"/>
                    <a:pt x="10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9" y="104"/>
                    <a:pt x="9" y="105"/>
                    <a:pt x="8" y="105"/>
                  </a:cubicBezTo>
                  <a:cubicBezTo>
                    <a:pt x="6" y="106"/>
                    <a:pt x="5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3" y="106"/>
                    <a:pt x="3" y="106"/>
                    <a:pt x="3" y="107"/>
                  </a:cubicBezTo>
                  <a:cubicBezTo>
                    <a:pt x="2" y="107"/>
                    <a:pt x="2" y="107"/>
                    <a:pt x="1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77" y="107"/>
                    <a:pt x="148" y="78"/>
                    <a:pt x="202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2">
              <a:extLst>
                <a:ext uri="{FF2B5EF4-FFF2-40B4-BE49-F238E27FC236}">
                  <a16:creationId xmlns:a16="http://schemas.microsoft.com/office/drawing/2014/main" id="{A29D2886-0DD5-43B0-A306-81092A325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868" y="4222750"/>
              <a:ext cx="806450" cy="423863"/>
            </a:xfrm>
            <a:custGeom>
              <a:avLst/>
              <a:gdLst>
                <a:gd name="T0" fmla="*/ 182 w 206"/>
                <a:gd name="T1" fmla="*/ 86 h 107"/>
                <a:gd name="T2" fmla="*/ 203 w 206"/>
                <a:gd name="T3" fmla="*/ 64 h 107"/>
                <a:gd name="T4" fmla="*/ 206 w 206"/>
                <a:gd name="T5" fmla="*/ 65 h 107"/>
                <a:gd name="T6" fmla="*/ 203 w 206"/>
                <a:gd name="T7" fmla="*/ 64 h 107"/>
                <a:gd name="T8" fmla="*/ 202 w 206"/>
                <a:gd name="T9" fmla="*/ 64 h 107"/>
                <a:gd name="T10" fmla="*/ 29 w 206"/>
                <a:gd name="T11" fmla="*/ 0 h 107"/>
                <a:gd name="T12" fmla="*/ 30 w 206"/>
                <a:gd name="T13" fmla="*/ 2 h 107"/>
                <a:gd name="T14" fmla="*/ 1 w 206"/>
                <a:gd name="T15" fmla="*/ 30 h 107"/>
                <a:gd name="T16" fmla="*/ 0 w 206"/>
                <a:gd name="T17" fmla="*/ 30 h 107"/>
                <a:gd name="T18" fmla="*/ 202 w 206"/>
                <a:gd name="T19" fmla="*/ 107 h 107"/>
                <a:gd name="T20" fmla="*/ 203 w 206"/>
                <a:gd name="T21" fmla="*/ 107 h 107"/>
                <a:gd name="T22" fmla="*/ 203 w 206"/>
                <a:gd name="T23" fmla="*/ 107 h 107"/>
                <a:gd name="T24" fmla="*/ 182 w 206"/>
                <a:gd name="T25" fmla="*/ 8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107">
                  <a:moveTo>
                    <a:pt x="182" y="86"/>
                  </a:moveTo>
                  <a:cubicBezTo>
                    <a:pt x="182" y="74"/>
                    <a:pt x="191" y="64"/>
                    <a:pt x="203" y="64"/>
                  </a:cubicBezTo>
                  <a:cubicBezTo>
                    <a:pt x="204" y="64"/>
                    <a:pt x="205" y="65"/>
                    <a:pt x="206" y="65"/>
                  </a:cubicBezTo>
                  <a:cubicBezTo>
                    <a:pt x="205" y="65"/>
                    <a:pt x="204" y="64"/>
                    <a:pt x="203" y="64"/>
                  </a:cubicBezTo>
                  <a:cubicBezTo>
                    <a:pt x="202" y="64"/>
                    <a:pt x="202" y="64"/>
                    <a:pt x="202" y="64"/>
                  </a:cubicBezTo>
                  <a:cubicBezTo>
                    <a:pt x="136" y="64"/>
                    <a:pt x="76" y="40"/>
                    <a:pt x="29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18"/>
                    <a:pt x="17" y="30"/>
                    <a:pt x="1" y="30"/>
                  </a:cubicBezTo>
                  <a:cubicBezTo>
                    <a:pt x="1" y="30"/>
                    <a:pt x="0" y="30"/>
                    <a:pt x="0" y="30"/>
                  </a:cubicBezTo>
                  <a:cubicBezTo>
                    <a:pt x="54" y="78"/>
                    <a:pt x="125" y="107"/>
                    <a:pt x="202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191" y="107"/>
                    <a:pt x="182" y="97"/>
                    <a:pt x="182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9">
              <a:extLst>
                <a:ext uri="{FF2B5EF4-FFF2-40B4-BE49-F238E27FC236}">
                  <a16:creationId xmlns:a16="http://schemas.microsoft.com/office/drawing/2014/main" id="{92F1177C-E353-46D2-8573-1F433B1E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648" y="4476750"/>
              <a:ext cx="281291" cy="169863"/>
            </a:xfrm>
            <a:custGeom>
              <a:avLst/>
              <a:gdLst>
                <a:gd name="T0" fmla="*/ 21 w 42"/>
                <a:gd name="T1" fmla="*/ 0 h 43"/>
                <a:gd name="T2" fmla="*/ 0 w 42"/>
                <a:gd name="T3" fmla="*/ 22 h 43"/>
                <a:gd name="T4" fmla="*/ 21 w 42"/>
                <a:gd name="T5" fmla="*/ 43 h 43"/>
                <a:gd name="T6" fmla="*/ 21 w 42"/>
                <a:gd name="T7" fmla="*/ 43 h 43"/>
                <a:gd name="T8" fmla="*/ 22 w 42"/>
                <a:gd name="T9" fmla="*/ 43 h 43"/>
                <a:gd name="T10" fmla="*/ 24 w 42"/>
                <a:gd name="T11" fmla="*/ 43 h 43"/>
                <a:gd name="T12" fmla="*/ 25 w 42"/>
                <a:gd name="T13" fmla="*/ 42 h 43"/>
                <a:gd name="T14" fmla="*/ 25 w 42"/>
                <a:gd name="T15" fmla="*/ 42 h 43"/>
                <a:gd name="T16" fmla="*/ 25 w 42"/>
                <a:gd name="T17" fmla="*/ 42 h 43"/>
                <a:gd name="T18" fmla="*/ 25 w 42"/>
                <a:gd name="T19" fmla="*/ 42 h 43"/>
                <a:gd name="T20" fmla="*/ 27 w 42"/>
                <a:gd name="T21" fmla="*/ 42 h 43"/>
                <a:gd name="T22" fmla="*/ 27 w 42"/>
                <a:gd name="T23" fmla="*/ 42 h 43"/>
                <a:gd name="T24" fmla="*/ 27 w 42"/>
                <a:gd name="T25" fmla="*/ 42 h 43"/>
                <a:gd name="T26" fmla="*/ 27 w 42"/>
                <a:gd name="T27" fmla="*/ 42 h 43"/>
                <a:gd name="T28" fmla="*/ 27 w 42"/>
                <a:gd name="T29" fmla="*/ 42 h 43"/>
                <a:gd name="T30" fmla="*/ 28 w 42"/>
                <a:gd name="T31" fmla="*/ 42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4 w 42"/>
                <a:gd name="T39" fmla="*/ 38 h 43"/>
                <a:gd name="T40" fmla="*/ 34 w 42"/>
                <a:gd name="T41" fmla="*/ 38 h 43"/>
                <a:gd name="T42" fmla="*/ 36 w 42"/>
                <a:gd name="T43" fmla="*/ 37 h 43"/>
                <a:gd name="T44" fmla="*/ 36 w 42"/>
                <a:gd name="T45" fmla="*/ 37 h 43"/>
                <a:gd name="T46" fmla="*/ 36 w 42"/>
                <a:gd name="T47" fmla="*/ 37 h 43"/>
                <a:gd name="T48" fmla="*/ 36 w 42"/>
                <a:gd name="T49" fmla="*/ 37 h 43"/>
                <a:gd name="T50" fmla="*/ 36 w 42"/>
                <a:gd name="T51" fmla="*/ 37 h 43"/>
                <a:gd name="T52" fmla="*/ 38 w 42"/>
                <a:gd name="T53" fmla="*/ 34 h 43"/>
                <a:gd name="T54" fmla="*/ 38 w 42"/>
                <a:gd name="T55" fmla="*/ 34 h 43"/>
                <a:gd name="T56" fmla="*/ 38 w 42"/>
                <a:gd name="T57" fmla="*/ 33 h 43"/>
                <a:gd name="T58" fmla="*/ 41 w 42"/>
                <a:gd name="T59" fmla="*/ 28 h 43"/>
                <a:gd name="T60" fmla="*/ 41 w 42"/>
                <a:gd name="T61" fmla="*/ 26 h 43"/>
                <a:gd name="T62" fmla="*/ 42 w 42"/>
                <a:gd name="T63" fmla="*/ 22 h 43"/>
                <a:gd name="T64" fmla="*/ 32 w 42"/>
                <a:gd name="T65" fmla="*/ 4 h 43"/>
                <a:gd name="T66" fmla="*/ 29 w 42"/>
                <a:gd name="T67" fmla="*/ 2 h 43"/>
                <a:gd name="T68" fmla="*/ 24 w 42"/>
                <a:gd name="T69" fmla="*/ 1 h 43"/>
                <a:gd name="T70" fmla="*/ 21 w 42"/>
                <a:gd name="T7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30" y="41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39"/>
                    <a:pt x="33" y="39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8"/>
                    <a:pt x="35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7" y="35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40" y="32"/>
                    <a:pt x="40" y="30"/>
                    <a:pt x="41" y="28"/>
                  </a:cubicBezTo>
                  <a:cubicBezTo>
                    <a:pt x="41" y="27"/>
                    <a:pt x="41" y="27"/>
                    <a:pt x="41" y="26"/>
                  </a:cubicBezTo>
                  <a:cubicBezTo>
                    <a:pt x="42" y="25"/>
                    <a:pt x="42" y="23"/>
                    <a:pt x="42" y="22"/>
                  </a:cubicBezTo>
                  <a:cubicBezTo>
                    <a:pt x="42" y="15"/>
                    <a:pt x="39" y="8"/>
                    <a:pt x="32" y="4"/>
                  </a:cubicBezTo>
                  <a:cubicBezTo>
                    <a:pt x="32" y="4"/>
                    <a:pt x="31" y="3"/>
                    <a:pt x="29" y="2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1"/>
                </a:gs>
                <a:gs pos="86000">
                  <a:schemeClr val="accent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194F79-E7D6-4A9A-81B7-835530B60F80}"/>
              </a:ext>
            </a:extLst>
          </p:cNvPr>
          <p:cNvGrpSpPr/>
          <p:nvPr/>
        </p:nvGrpSpPr>
        <p:grpSpPr>
          <a:xfrm>
            <a:off x="5299868" y="2084538"/>
            <a:ext cx="1584325" cy="423863"/>
            <a:chOff x="5302251" y="2211388"/>
            <a:chExt cx="1584325" cy="423863"/>
          </a:xfrm>
        </p:grpSpPr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2A188171-EE22-4A0B-9224-AF51E7F44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2211388"/>
              <a:ext cx="790575" cy="423863"/>
            </a:xfrm>
            <a:custGeom>
              <a:avLst/>
              <a:gdLst>
                <a:gd name="T0" fmla="*/ 3 w 202"/>
                <a:gd name="T1" fmla="*/ 0 h 107"/>
                <a:gd name="T2" fmla="*/ 4 w 202"/>
                <a:gd name="T3" fmla="*/ 1 h 107"/>
                <a:gd name="T4" fmla="*/ 4 w 202"/>
                <a:gd name="T5" fmla="*/ 1 h 107"/>
                <a:gd name="T6" fmla="*/ 4 w 202"/>
                <a:gd name="T7" fmla="*/ 1 h 107"/>
                <a:gd name="T8" fmla="*/ 4 w 202"/>
                <a:gd name="T9" fmla="*/ 1 h 107"/>
                <a:gd name="T10" fmla="*/ 4 w 202"/>
                <a:gd name="T11" fmla="*/ 1 h 107"/>
                <a:gd name="T12" fmla="*/ 7 w 202"/>
                <a:gd name="T13" fmla="*/ 1 h 107"/>
                <a:gd name="T14" fmla="*/ 7 w 202"/>
                <a:gd name="T15" fmla="*/ 2 h 107"/>
                <a:gd name="T16" fmla="*/ 10 w 202"/>
                <a:gd name="T17" fmla="*/ 3 h 107"/>
                <a:gd name="T18" fmla="*/ 10 w 202"/>
                <a:gd name="T19" fmla="*/ 3 h 107"/>
                <a:gd name="T20" fmla="*/ 12 w 202"/>
                <a:gd name="T21" fmla="*/ 4 h 107"/>
                <a:gd name="T22" fmla="*/ 13 w 202"/>
                <a:gd name="T23" fmla="*/ 5 h 107"/>
                <a:gd name="T24" fmla="*/ 15 w 202"/>
                <a:gd name="T25" fmla="*/ 6 h 107"/>
                <a:gd name="T26" fmla="*/ 15 w 202"/>
                <a:gd name="T27" fmla="*/ 6 h 107"/>
                <a:gd name="T28" fmla="*/ 15 w 202"/>
                <a:gd name="T29" fmla="*/ 36 h 107"/>
                <a:gd name="T30" fmla="*/ 13 w 202"/>
                <a:gd name="T31" fmla="*/ 38 h 107"/>
                <a:gd name="T32" fmla="*/ 12 w 202"/>
                <a:gd name="T33" fmla="*/ 38 h 107"/>
                <a:gd name="T34" fmla="*/ 11 w 202"/>
                <a:gd name="T35" fmla="*/ 39 h 107"/>
                <a:gd name="T36" fmla="*/ 10 w 202"/>
                <a:gd name="T37" fmla="*/ 40 h 107"/>
                <a:gd name="T38" fmla="*/ 10 w 202"/>
                <a:gd name="T39" fmla="*/ 40 h 107"/>
                <a:gd name="T40" fmla="*/ 8 w 202"/>
                <a:gd name="T41" fmla="*/ 41 h 107"/>
                <a:gd name="T42" fmla="*/ 8 w 202"/>
                <a:gd name="T43" fmla="*/ 41 h 107"/>
                <a:gd name="T44" fmla="*/ 0 w 202"/>
                <a:gd name="T45" fmla="*/ 43 h 107"/>
                <a:gd name="T46" fmla="*/ 0 w 202"/>
                <a:gd name="T47" fmla="*/ 43 h 107"/>
                <a:gd name="T48" fmla="*/ 0 w 202"/>
                <a:gd name="T49" fmla="*/ 43 h 107"/>
                <a:gd name="T50" fmla="*/ 173 w 202"/>
                <a:gd name="T51" fmla="*/ 107 h 107"/>
                <a:gd name="T52" fmla="*/ 173 w 202"/>
                <a:gd name="T53" fmla="*/ 105 h 107"/>
                <a:gd name="T54" fmla="*/ 201 w 202"/>
                <a:gd name="T55" fmla="*/ 77 h 107"/>
                <a:gd name="T56" fmla="*/ 202 w 202"/>
                <a:gd name="T57" fmla="*/ 77 h 107"/>
                <a:gd name="T58" fmla="*/ 0 w 202"/>
                <a:gd name="T59" fmla="*/ 0 h 107"/>
                <a:gd name="T60" fmla="*/ 0 w 202"/>
                <a:gd name="T61" fmla="*/ 0 h 107"/>
                <a:gd name="T62" fmla="*/ 2 w 202"/>
                <a:gd name="T63" fmla="*/ 0 h 107"/>
                <a:gd name="T64" fmla="*/ 3 w 202"/>
                <a:gd name="T6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2" h="107">
                  <a:moveTo>
                    <a:pt x="3" y="0"/>
                  </a:move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4"/>
                    <a:pt x="12" y="4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5"/>
                    <a:pt x="14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15"/>
                    <a:pt x="23" y="28"/>
                    <a:pt x="15" y="36"/>
                  </a:cubicBezTo>
                  <a:cubicBezTo>
                    <a:pt x="14" y="37"/>
                    <a:pt x="14" y="37"/>
                    <a:pt x="13" y="38"/>
                  </a:cubicBezTo>
                  <a:cubicBezTo>
                    <a:pt x="13" y="38"/>
                    <a:pt x="12" y="38"/>
                    <a:pt x="12" y="38"/>
                  </a:cubicBezTo>
                  <a:cubicBezTo>
                    <a:pt x="12" y="39"/>
                    <a:pt x="12" y="39"/>
                    <a:pt x="11" y="39"/>
                  </a:cubicBezTo>
                  <a:cubicBezTo>
                    <a:pt x="11" y="39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9" y="40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5" y="42"/>
                    <a:pt x="2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6" y="43"/>
                    <a:pt x="127" y="67"/>
                    <a:pt x="173" y="107"/>
                  </a:cubicBezTo>
                  <a:cubicBezTo>
                    <a:pt x="173" y="107"/>
                    <a:pt x="173" y="106"/>
                    <a:pt x="173" y="105"/>
                  </a:cubicBezTo>
                  <a:cubicBezTo>
                    <a:pt x="173" y="89"/>
                    <a:pt x="186" y="77"/>
                    <a:pt x="201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148" y="29"/>
                    <a:pt x="77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8">
              <a:extLst>
                <a:ext uri="{FF2B5EF4-FFF2-40B4-BE49-F238E27FC236}">
                  <a16:creationId xmlns:a16="http://schemas.microsoft.com/office/drawing/2014/main" id="{59D4C8D8-56AD-4606-9116-201AA556A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2211388"/>
              <a:ext cx="825500" cy="423863"/>
            </a:xfrm>
            <a:custGeom>
              <a:avLst/>
              <a:gdLst>
                <a:gd name="T0" fmla="*/ 30 w 211"/>
                <a:gd name="T1" fmla="*/ 105 h 107"/>
                <a:gd name="T2" fmla="*/ 29 w 211"/>
                <a:gd name="T3" fmla="*/ 107 h 107"/>
                <a:gd name="T4" fmla="*/ 203 w 211"/>
                <a:gd name="T5" fmla="*/ 43 h 107"/>
                <a:gd name="T6" fmla="*/ 203 w 211"/>
                <a:gd name="T7" fmla="*/ 43 h 107"/>
                <a:gd name="T8" fmla="*/ 211 w 211"/>
                <a:gd name="T9" fmla="*/ 41 h 107"/>
                <a:gd name="T10" fmla="*/ 203 w 211"/>
                <a:gd name="T11" fmla="*/ 43 h 107"/>
                <a:gd name="T12" fmla="*/ 199 w 211"/>
                <a:gd name="T13" fmla="*/ 42 h 107"/>
                <a:gd name="T14" fmla="*/ 199 w 211"/>
                <a:gd name="T15" fmla="*/ 42 h 107"/>
                <a:gd name="T16" fmla="*/ 199 w 211"/>
                <a:gd name="T17" fmla="*/ 42 h 107"/>
                <a:gd name="T18" fmla="*/ 198 w 211"/>
                <a:gd name="T19" fmla="*/ 42 h 107"/>
                <a:gd name="T20" fmla="*/ 198 w 211"/>
                <a:gd name="T21" fmla="*/ 42 h 107"/>
                <a:gd name="T22" fmla="*/ 199 w 211"/>
                <a:gd name="T23" fmla="*/ 42 h 107"/>
                <a:gd name="T24" fmla="*/ 183 w 211"/>
                <a:gd name="T25" fmla="*/ 28 h 107"/>
                <a:gd name="T26" fmla="*/ 182 w 211"/>
                <a:gd name="T27" fmla="*/ 26 h 107"/>
                <a:gd name="T28" fmla="*/ 182 w 211"/>
                <a:gd name="T29" fmla="*/ 19 h 107"/>
                <a:gd name="T30" fmla="*/ 187 w 211"/>
                <a:gd name="T31" fmla="*/ 8 h 107"/>
                <a:gd name="T32" fmla="*/ 194 w 211"/>
                <a:gd name="T33" fmla="*/ 2 h 107"/>
                <a:gd name="T34" fmla="*/ 201 w 211"/>
                <a:gd name="T35" fmla="*/ 0 h 107"/>
                <a:gd name="T36" fmla="*/ 203 w 211"/>
                <a:gd name="T37" fmla="*/ 0 h 107"/>
                <a:gd name="T38" fmla="*/ 203 w 211"/>
                <a:gd name="T39" fmla="*/ 0 h 107"/>
                <a:gd name="T40" fmla="*/ 203 w 211"/>
                <a:gd name="T41" fmla="*/ 0 h 107"/>
                <a:gd name="T42" fmla="*/ 0 w 211"/>
                <a:gd name="T43" fmla="*/ 77 h 107"/>
                <a:gd name="T44" fmla="*/ 1 w 211"/>
                <a:gd name="T45" fmla="*/ 77 h 107"/>
                <a:gd name="T46" fmla="*/ 30 w 211"/>
                <a:gd name="T47" fmla="*/ 105 h 107"/>
                <a:gd name="T48" fmla="*/ 201 w 211"/>
                <a:gd name="T49" fmla="*/ 43 h 107"/>
                <a:gd name="T50" fmla="*/ 202 w 211"/>
                <a:gd name="T51" fmla="*/ 43 h 107"/>
                <a:gd name="T52" fmla="*/ 201 w 211"/>
                <a:gd name="T53" fmla="*/ 43 h 107"/>
                <a:gd name="T54" fmla="*/ 201 w 211"/>
                <a:gd name="T55" fmla="*/ 4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107">
                  <a:moveTo>
                    <a:pt x="30" y="105"/>
                  </a:moveTo>
                  <a:cubicBezTo>
                    <a:pt x="30" y="106"/>
                    <a:pt x="29" y="107"/>
                    <a:pt x="29" y="107"/>
                  </a:cubicBezTo>
                  <a:cubicBezTo>
                    <a:pt x="76" y="67"/>
                    <a:pt x="136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5" y="43"/>
                    <a:pt x="208" y="42"/>
                    <a:pt x="211" y="41"/>
                  </a:cubicBezTo>
                  <a:cubicBezTo>
                    <a:pt x="208" y="42"/>
                    <a:pt x="205" y="43"/>
                    <a:pt x="203" y="43"/>
                  </a:cubicBezTo>
                  <a:cubicBezTo>
                    <a:pt x="201" y="43"/>
                    <a:pt x="200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9" y="42"/>
                  </a:cubicBezTo>
                  <a:cubicBezTo>
                    <a:pt x="191" y="41"/>
                    <a:pt x="185" y="36"/>
                    <a:pt x="183" y="28"/>
                  </a:cubicBezTo>
                  <a:cubicBezTo>
                    <a:pt x="182" y="28"/>
                    <a:pt x="182" y="27"/>
                    <a:pt x="182" y="26"/>
                  </a:cubicBezTo>
                  <a:cubicBezTo>
                    <a:pt x="182" y="25"/>
                    <a:pt x="181" y="23"/>
                    <a:pt x="182" y="19"/>
                  </a:cubicBezTo>
                  <a:cubicBezTo>
                    <a:pt x="182" y="16"/>
                    <a:pt x="183" y="12"/>
                    <a:pt x="187" y="8"/>
                  </a:cubicBezTo>
                  <a:cubicBezTo>
                    <a:pt x="189" y="5"/>
                    <a:pt x="191" y="3"/>
                    <a:pt x="194" y="2"/>
                  </a:cubicBezTo>
                  <a:cubicBezTo>
                    <a:pt x="197" y="1"/>
                    <a:pt x="199" y="0"/>
                    <a:pt x="201" y="0"/>
                  </a:cubicBezTo>
                  <a:cubicBezTo>
                    <a:pt x="202" y="0"/>
                    <a:pt x="202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25" y="0"/>
                    <a:pt x="54" y="29"/>
                    <a:pt x="0" y="77"/>
                  </a:cubicBezTo>
                  <a:cubicBezTo>
                    <a:pt x="0" y="77"/>
                    <a:pt x="1" y="77"/>
                    <a:pt x="1" y="77"/>
                  </a:cubicBezTo>
                  <a:cubicBezTo>
                    <a:pt x="17" y="77"/>
                    <a:pt x="30" y="89"/>
                    <a:pt x="30" y="105"/>
                  </a:cubicBezTo>
                  <a:moveTo>
                    <a:pt x="201" y="43"/>
                  </a:moveTo>
                  <a:cubicBezTo>
                    <a:pt x="202" y="43"/>
                    <a:pt x="202" y="43"/>
                    <a:pt x="202" y="43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1" y="43"/>
                    <a:pt x="201" y="43"/>
                    <a:pt x="201" y="4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16">
              <a:extLst>
                <a:ext uri="{FF2B5EF4-FFF2-40B4-BE49-F238E27FC236}">
                  <a16:creationId xmlns:a16="http://schemas.microsoft.com/office/drawing/2014/main" id="{2FFF62CE-1191-4947-AB8D-FDF1A29A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862" y="2211388"/>
              <a:ext cx="286070" cy="169863"/>
            </a:xfrm>
            <a:custGeom>
              <a:avLst/>
              <a:gdLst>
                <a:gd name="T0" fmla="*/ 21 w 42"/>
                <a:gd name="T1" fmla="*/ 0 h 43"/>
                <a:gd name="T2" fmla="*/ 21 w 42"/>
                <a:gd name="T3" fmla="*/ 0 h 43"/>
                <a:gd name="T4" fmla="*/ 21 w 42"/>
                <a:gd name="T5" fmla="*/ 0 h 43"/>
                <a:gd name="T6" fmla="*/ 21 w 42"/>
                <a:gd name="T7" fmla="*/ 0 h 43"/>
                <a:gd name="T8" fmla="*/ 19 w 42"/>
                <a:gd name="T9" fmla="*/ 0 h 43"/>
                <a:gd name="T10" fmla="*/ 12 w 42"/>
                <a:gd name="T11" fmla="*/ 2 h 43"/>
                <a:gd name="T12" fmla="*/ 5 w 42"/>
                <a:gd name="T13" fmla="*/ 8 h 43"/>
                <a:gd name="T14" fmla="*/ 0 w 42"/>
                <a:gd name="T15" fmla="*/ 19 h 43"/>
                <a:gd name="T16" fmla="*/ 0 w 42"/>
                <a:gd name="T17" fmla="*/ 22 h 43"/>
                <a:gd name="T18" fmla="*/ 0 w 42"/>
                <a:gd name="T19" fmla="*/ 26 h 43"/>
                <a:gd name="T20" fmla="*/ 1 w 42"/>
                <a:gd name="T21" fmla="*/ 28 h 43"/>
                <a:gd name="T22" fmla="*/ 17 w 42"/>
                <a:gd name="T23" fmla="*/ 42 h 43"/>
                <a:gd name="T24" fmla="*/ 17 w 42"/>
                <a:gd name="T25" fmla="*/ 42 h 43"/>
                <a:gd name="T26" fmla="*/ 21 w 42"/>
                <a:gd name="T27" fmla="*/ 43 h 43"/>
                <a:gd name="T28" fmla="*/ 21 w 42"/>
                <a:gd name="T29" fmla="*/ 43 h 43"/>
                <a:gd name="T30" fmla="*/ 29 w 42"/>
                <a:gd name="T31" fmla="*/ 41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2 w 42"/>
                <a:gd name="T39" fmla="*/ 39 h 43"/>
                <a:gd name="T40" fmla="*/ 33 w 42"/>
                <a:gd name="T41" fmla="*/ 38 h 43"/>
                <a:gd name="T42" fmla="*/ 34 w 42"/>
                <a:gd name="T43" fmla="*/ 38 h 43"/>
                <a:gd name="T44" fmla="*/ 36 w 42"/>
                <a:gd name="T45" fmla="*/ 36 h 43"/>
                <a:gd name="T46" fmla="*/ 42 w 42"/>
                <a:gd name="T47" fmla="*/ 21 h 43"/>
                <a:gd name="T48" fmla="*/ 36 w 42"/>
                <a:gd name="T49" fmla="*/ 6 h 43"/>
                <a:gd name="T50" fmla="*/ 36 w 42"/>
                <a:gd name="T51" fmla="*/ 6 h 43"/>
                <a:gd name="T52" fmla="*/ 34 w 42"/>
                <a:gd name="T53" fmla="*/ 5 h 43"/>
                <a:gd name="T54" fmla="*/ 33 w 42"/>
                <a:gd name="T55" fmla="*/ 4 h 43"/>
                <a:gd name="T56" fmla="*/ 31 w 42"/>
                <a:gd name="T57" fmla="*/ 3 h 43"/>
                <a:gd name="T58" fmla="*/ 31 w 42"/>
                <a:gd name="T59" fmla="*/ 3 h 43"/>
                <a:gd name="T60" fmla="*/ 28 w 42"/>
                <a:gd name="T61" fmla="*/ 2 h 43"/>
                <a:gd name="T62" fmla="*/ 28 w 42"/>
                <a:gd name="T63" fmla="*/ 1 h 43"/>
                <a:gd name="T64" fmla="*/ 25 w 42"/>
                <a:gd name="T65" fmla="*/ 1 h 43"/>
                <a:gd name="T66" fmla="*/ 25 w 42"/>
                <a:gd name="T67" fmla="*/ 1 h 43"/>
                <a:gd name="T68" fmla="*/ 25 w 42"/>
                <a:gd name="T69" fmla="*/ 1 h 43"/>
                <a:gd name="T70" fmla="*/ 24 w 42"/>
                <a:gd name="T71" fmla="*/ 0 h 43"/>
                <a:gd name="T72" fmla="*/ 23 w 42"/>
                <a:gd name="T73" fmla="*/ 0 h 43"/>
                <a:gd name="T74" fmla="*/ 21 w 42"/>
                <a:gd name="T7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7" y="0"/>
                    <a:pt x="15" y="1"/>
                    <a:pt x="12" y="2"/>
                  </a:cubicBezTo>
                  <a:cubicBezTo>
                    <a:pt x="9" y="3"/>
                    <a:pt x="7" y="5"/>
                    <a:pt x="5" y="8"/>
                  </a:cubicBezTo>
                  <a:cubicBezTo>
                    <a:pt x="1" y="12"/>
                    <a:pt x="0" y="1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3" y="36"/>
                    <a:pt x="9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1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3" y="43"/>
                    <a:pt x="26" y="42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3" y="38"/>
                    <a:pt x="34" y="38"/>
                    <a:pt x="34" y="38"/>
                  </a:cubicBezTo>
                  <a:cubicBezTo>
                    <a:pt x="35" y="37"/>
                    <a:pt x="35" y="37"/>
                    <a:pt x="36" y="36"/>
                  </a:cubicBezTo>
                  <a:cubicBezTo>
                    <a:pt x="40" y="32"/>
                    <a:pt x="42" y="27"/>
                    <a:pt x="42" y="21"/>
                  </a:cubicBezTo>
                  <a:cubicBezTo>
                    <a:pt x="42" y="16"/>
                    <a:pt x="40" y="11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6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7" y="1"/>
                    <a:pt x="26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2"/>
                </a:gs>
                <a:gs pos="42715">
                  <a:srgbClr val="4C8352"/>
                </a:gs>
                <a:gs pos="100000">
                  <a:schemeClr val="accent4"/>
                </a:gs>
                <a:gs pos="64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151351E-A80D-4FF9-AE95-4F8D61B130BB}"/>
              </a:ext>
            </a:extLst>
          </p:cNvPr>
          <p:cNvGrpSpPr/>
          <p:nvPr/>
        </p:nvGrpSpPr>
        <p:grpSpPr>
          <a:xfrm>
            <a:off x="4893467" y="2497288"/>
            <a:ext cx="419101" cy="1609725"/>
            <a:chOff x="4895850" y="2624138"/>
            <a:chExt cx="419101" cy="1609725"/>
          </a:xfrm>
        </p:grpSpPr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24C26057-A250-4420-8251-467A997C8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3429000"/>
              <a:ext cx="419100" cy="804863"/>
            </a:xfrm>
            <a:custGeom>
              <a:avLst/>
              <a:gdLst>
                <a:gd name="T0" fmla="*/ 105 w 107"/>
                <a:gd name="T1" fmla="*/ 173 h 203"/>
                <a:gd name="T2" fmla="*/ 107 w 107"/>
                <a:gd name="T3" fmla="*/ 173 h 203"/>
                <a:gd name="T4" fmla="*/ 42 w 107"/>
                <a:gd name="T5" fmla="*/ 0 h 203"/>
                <a:gd name="T6" fmla="*/ 41 w 107"/>
                <a:gd name="T7" fmla="*/ 8 h 203"/>
                <a:gd name="T8" fmla="*/ 40 w 107"/>
                <a:gd name="T9" fmla="*/ 9 h 203"/>
                <a:gd name="T10" fmla="*/ 40 w 107"/>
                <a:gd name="T11" fmla="*/ 10 h 203"/>
                <a:gd name="T12" fmla="*/ 39 w 107"/>
                <a:gd name="T13" fmla="*/ 10 h 203"/>
                <a:gd name="T14" fmla="*/ 39 w 107"/>
                <a:gd name="T15" fmla="*/ 12 h 203"/>
                <a:gd name="T16" fmla="*/ 38 w 107"/>
                <a:gd name="T17" fmla="*/ 12 h 203"/>
                <a:gd name="T18" fmla="*/ 37 w 107"/>
                <a:gd name="T19" fmla="*/ 13 h 203"/>
                <a:gd name="T20" fmla="*/ 37 w 107"/>
                <a:gd name="T21" fmla="*/ 14 h 203"/>
                <a:gd name="T22" fmla="*/ 36 w 107"/>
                <a:gd name="T23" fmla="*/ 15 h 203"/>
                <a:gd name="T24" fmla="*/ 35 w 107"/>
                <a:gd name="T25" fmla="*/ 16 h 203"/>
                <a:gd name="T26" fmla="*/ 35 w 107"/>
                <a:gd name="T27" fmla="*/ 16 h 203"/>
                <a:gd name="T28" fmla="*/ 34 w 107"/>
                <a:gd name="T29" fmla="*/ 17 h 203"/>
                <a:gd name="T30" fmla="*/ 33 w 107"/>
                <a:gd name="T31" fmla="*/ 18 h 203"/>
                <a:gd name="T32" fmla="*/ 32 w 107"/>
                <a:gd name="T33" fmla="*/ 18 h 203"/>
                <a:gd name="T34" fmla="*/ 31 w 107"/>
                <a:gd name="T35" fmla="*/ 19 h 203"/>
                <a:gd name="T36" fmla="*/ 30 w 107"/>
                <a:gd name="T37" fmla="*/ 19 h 203"/>
                <a:gd name="T38" fmla="*/ 29 w 107"/>
                <a:gd name="T39" fmla="*/ 20 h 203"/>
                <a:gd name="T40" fmla="*/ 28 w 107"/>
                <a:gd name="T41" fmla="*/ 20 h 203"/>
                <a:gd name="T42" fmla="*/ 27 w 107"/>
                <a:gd name="T43" fmla="*/ 20 h 203"/>
                <a:gd name="T44" fmla="*/ 26 w 107"/>
                <a:gd name="T45" fmla="*/ 21 h 203"/>
                <a:gd name="T46" fmla="*/ 25 w 107"/>
                <a:gd name="T47" fmla="*/ 21 h 203"/>
                <a:gd name="T48" fmla="*/ 23 w 107"/>
                <a:gd name="T49" fmla="*/ 21 h 203"/>
                <a:gd name="T50" fmla="*/ 23 w 107"/>
                <a:gd name="T51" fmla="*/ 21 h 203"/>
                <a:gd name="T52" fmla="*/ 21 w 107"/>
                <a:gd name="T53" fmla="*/ 21 h 203"/>
                <a:gd name="T54" fmla="*/ 19 w 107"/>
                <a:gd name="T55" fmla="*/ 21 h 203"/>
                <a:gd name="T56" fmla="*/ 18 w 107"/>
                <a:gd name="T57" fmla="*/ 21 h 203"/>
                <a:gd name="T58" fmla="*/ 17 w 107"/>
                <a:gd name="T59" fmla="*/ 21 h 203"/>
                <a:gd name="T60" fmla="*/ 16 w 107"/>
                <a:gd name="T61" fmla="*/ 20 h 203"/>
                <a:gd name="T62" fmla="*/ 15 w 107"/>
                <a:gd name="T63" fmla="*/ 20 h 203"/>
                <a:gd name="T64" fmla="*/ 14 w 107"/>
                <a:gd name="T65" fmla="*/ 20 h 203"/>
                <a:gd name="T66" fmla="*/ 13 w 107"/>
                <a:gd name="T67" fmla="*/ 20 h 203"/>
                <a:gd name="T68" fmla="*/ 11 w 107"/>
                <a:gd name="T69" fmla="*/ 19 h 203"/>
                <a:gd name="T70" fmla="*/ 11 w 107"/>
                <a:gd name="T71" fmla="*/ 19 h 203"/>
                <a:gd name="T72" fmla="*/ 10 w 107"/>
                <a:gd name="T73" fmla="*/ 18 h 203"/>
                <a:gd name="T74" fmla="*/ 9 w 107"/>
                <a:gd name="T75" fmla="*/ 18 h 203"/>
                <a:gd name="T76" fmla="*/ 8 w 107"/>
                <a:gd name="T77" fmla="*/ 16 h 203"/>
                <a:gd name="T78" fmla="*/ 8 w 107"/>
                <a:gd name="T79" fmla="*/ 16 h 203"/>
                <a:gd name="T80" fmla="*/ 0 w 107"/>
                <a:gd name="T81" fmla="*/ 0 h 203"/>
                <a:gd name="T82" fmla="*/ 0 w 107"/>
                <a:gd name="T83" fmla="*/ 0 h 203"/>
                <a:gd name="T84" fmla="*/ 76 w 107"/>
                <a:gd name="T85" fmla="*/ 203 h 203"/>
                <a:gd name="T86" fmla="*/ 76 w 107"/>
                <a:gd name="T87" fmla="*/ 202 h 203"/>
                <a:gd name="T88" fmla="*/ 105 w 107"/>
                <a:gd name="T89" fmla="*/ 17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" h="203">
                  <a:moveTo>
                    <a:pt x="105" y="173"/>
                  </a:moveTo>
                  <a:cubicBezTo>
                    <a:pt x="106" y="173"/>
                    <a:pt x="106" y="173"/>
                    <a:pt x="107" y="173"/>
                  </a:cubicBezTo>
                  <a:cubicBezTo>
                    <a:pt x="67" y="127"/>
                    <a:pt x="42" y="66"/>
                    <a:pt x="42" y="0"/>
                  </a:cubicBezTo>
                  <a:cubicBezTo>
                    <a:pt x="42" y="3"/>
                    <a:pt x="42" y="6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10"/>
                    <a:pt x="40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1"/>
                    <a:pt x="39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5"/>
                    <a:pt x="36" y="15"/>
                  </a:cubicBezTo>
                  <a:cubicBezTo>
                    <a:pt x="36" y="15"/>
                    <a:pt x="36" y="15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8"/>
                    <a:pt x="31" y="19"/>
                    <a:pt x="31" y="19"/>
                  </a:cubicBezTo>
                  <a:cubicBezTo>
                    <a:pt x="31" y="19"/>
                    <a:pt x="30" y="19"/>
                    <a:pt x="30" y="19"/>
                  </a:cubicBezTo>
                  <a:cubicBezTo>
                    <a:pt x="30" y="19"/>
                    <a:pt x="29" y="19"/>
                    <a:pt x="29" y="20"/>
                  </a:cubicBezTo>
                  <a:cubicBezTo>
                    <a:pt x="29" y="20"/>
                    <a:pt x="28" y="20"/>
                    <a:pt x="28" y="20"/>
                  </a:cubicBezTo>
                  <a:cubicBezTo>
                    <a:pt x="28" y="20"/>
                    <a:pt x="28" y="20"/>
                    <a:pt x="27" y="20"/>
                  </a:cubicBezTo>
                  <a:cubicBezTo>
                    <a:pt x="27" y="20"/>
                    <a:pt x="26" y="21"/>
                    <a:pt x="26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1"/>
                    <a:pt x="21" y="21"/>
                  </a:cubicBez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3"/>
                    <a:pt x="0" y="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29" y="149"/>
                    <a:pt x="76" y="203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76" y="186"/>
                    <a:pt x="89" y="173"/>
                    <a:pt x="105" y="17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id="{464B49B9-3B4C-4D64-B809-3F426EEAC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2624138"/>
              <a:ext cx="419100" cy="836613"/>
            </a:xfrm>
            <a:custGeom>
              <a:avLst/>
              <a:gdLst>
                <a:gd name="T0" fmla="*/ 21 w 107"/>
                <a:gd name="T1" fmla="*/ 182 h 211"/>
                <a:gd name="T2" fmla="*/ 42 w 107"/>
                <a:gd name="T3" fmla="*/ 203 h 211"/>
                <a:gd name="T4" fmla="*/ 42 w 107"/>
                <a:gd name="T5" fmla="*/ 203 h 211"/>
                <a:gd name="T6" fmla="*/ 41 w 107"/>
                <a:gd name="T7" fmla="*/ 211 h 211"/>
                <a:gd name="T8" fmla="*/ 42 w 107"/>
                <a:gd name="T9" fmla="*/ 203 h 211"/>
                <a:gd name="T10" fmla="*/ 42 w 107"/>
                <a:gd name="T11" fmla="*/ 203 h 211"/>
                <a:gd name="T12" fmla="*/ 107 w 107"/>
                <a:gd name="T13" fmla="*/ 30 h 211"/>
                <a:gd name="T14" fmla="*/ 105 w 107"/>
                <a:gd name="T15" fmla="*/ 30 h 211"/>
                <a:gd name="T16" fmla="*/ 76 w 107"/>
                <a:gd name="T17" fmla="*/ 1 h 211"/>
                <a:gd name="T18" fmla="*/ 76 w 107"/>
                <a:gd name="T19" fmla="*/ 0 h 211"/>
                <a:gd name="T20" fmla="*/ 0 w 107"/>
                <a:gd name="T21" fmla="*/ 203 h 211"/>
                <a:gd name="T22" fmla="*/ 0 w 107"/>
                <a:gd name="T23" fmla="*/ 203 h 211"/>
                <a:gd name="T24" fmla="*/ 0 w 107"/>
                <a:gd name="T25" fmla="*/ 203 h 211"/>
                <a:gd name="T26" fmla="*/ 21 w 107"/>
                <a:gd name="T27" fmla="*/ 18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211">
                  <a:moveTo>
                    <a:pt x="21" y="182"/>
                  </a:moveTo>
                  <a:cubicBezTo>
                    <a:pt x="33" y="182"/>
                    <a:pt x="42" y="191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206"/>
                    <a:pt x="42" y="209"/>
                    <a:pt x="41" y="211"/>
                  </a:cubicBezTo>
                  <a:cubicBezTo>
                    <a:pt x="42" y="209"/>
                    <a:pt x="42" y="206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137"/>
                    <a:pt x="67" y="76"/>
                    <a:pt x="107" y="30"/>
                  </a:cubicBezTo>
                  <a:cubicBezTo>
                    <a:pt x="106" y="30"/>
                    <a:pt x="106" y="30"/>
                    <a:pt x="105" y="30"/>
                  </a:cubicBezTo>
                  <a:cubicBezTo>
                    <a:pt x="89" y="30"/>
                    <a:pt x="76" y="17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29" y="54"/>
                    <a:pt x="0" y="125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191"/>
                    <a:pt x="9" y="182"/>
                    <a:pt x="21" y="18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09A50A20-12C5-4CDD-AE54-14F868C03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0" y="3335139"/>
              <a:ext cx="162722" cy="187722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0 w 42"/>
                <a:gd name="T5" fmla="*/ 21 h 42"/>
                <a:gd name="T6" fmla="*/ 0 w 42"/>
                <a:gd name="T7" fmla="*/ 21 h 42"/>
                <a:gd name="T8" fmla="*/ 0 w 42"/>
                <a:gd name="T9" fmla="*/ 21 h 42"/>
                <a:gd name="T10" fmla="*/ 8 w 42"/>
                <a:gd name="T11" fmla="*/ 37 h 42"/>
                <a:gd name="T12" fmla="*/ 8 w 42"/>
                <a:gd name="T13" fmla="*/ 37 h 42"/>
                <a:gd name="T14" fmla="*/ 9 w 42"/>
                <a:gd name="T15" fmla="*/ 39 h 42"/>
                <a:gd name="T16" fmla="*/ 10 w 42"/>
                <a:gd name="T17" fmla="*/ 39 h 42"/>
                <a:gd name="T18" fmla="*/ 11 w 42"/>
                <a:gd name="T19" fmla="*/ 40 h 42"/>
                <a:gd name="T20" fmla="*/ 11 w 42"/>
                <a:gd name="T21" fmla="*/ 40 h 42"/>
                <a:gd name="T22" fmla="*/ 13 w 42"/>
                <a:gd name="T23" fmla="*/ 41 h 42"/>
                <a:gd name="T24" fmla="*/ 14 w 42"/>
                <a:gd name="T25" fmla="*/ 41 h 42"/>
                <a:gd name="T26" fmla="*/ 15 w 42"/>
                <a:gd name="T27" fmla="*/ 41 h 42"/>
                <a:gd name="T28" fmla="*/ 16 w 42"/>
                <a:gd name="T29" fmla="*/ 41 h 42"/>
                <a:gd name="T30" fmla="*/ 17 w 42"/>
                <a:gd name="T31" fmla="*/ 42 h 42"/>
                <a:gd name="T32" fmla="*/ 18 w 42"/>
                <a:gd name="T33" fmla="*/ 42 h 42"/>
                <a:gd name="T34" fmla="*/ 19 w 42"/>
                <a:gd name="T35" fmla="*/ 42 h 42"/>
                <a:gd name="T36" fmla="*/ 21 w 42"/>
                <a:gd name="T37" fmla="*/ 42 h 42"/>
                <a:gd name="T38" fmla="*/ 23 w 42"/>
                <a:gd name="T39" fmla="*/ 42 h 42"/>
                <a:gd name="T40" fmla="*/ 23 w 42"/>
                <a:gd name="T41" fmla="*/ 42 h 42"/>
                <a:gd name="T42" fmla="*/ 25 w 42"/>
                <a:gd name="T43" fmla="*/ 42 h 42"/>
                <a:gd name="T44" fmla="*/ 26 w 42"/>
                <a:gd name="T45" fmla="*/ 42 h 42"/>
                <a:gd name="T46" fmla="*/ 27 w 42"/>
                <a:gd name="T47" fmla="*/ 41 h 42"/>
                <a:gd name="T48" fmla="*/ 28 w 42"/>
                <a:gd name="T49" fmla="*/ 41 h 42"/>
                <a:gd name="T50" fmla="*/ 29 w 42"/>
                <a:gd name="T51" fmla="*/ 41 h 42"/>
                <a:gd name="T52" fmla="*/ 30 w 42"/>
                <a:gd name="T53" fmla="*/ 40 h 42"/>
                <a:gd name="T54" fmla="*/ 31 w 42"/>
                <a:gd name="T55" fmla="*/ 40 h 42"/>
                <a:gd name="T56" fmla="*/ 32 w 42"/>
                <a:gd name="T57" fmla="*/ 39 h 42"/>
                <a:gd name="T58" fmla="*/ 33 w 42"/>
                <a:gd name="T59" fmla="*/ 39 h 42"/>
                <a:gd name="T60" fmla="*/ 34 w 42"/>
                <a:gd name="T61" fmla="*/ 38 h 42"/>
                <a:gd name="T62" fmla="*/ 35 w 42"/>
                <a:gd name="T63" fmla="*/ 37 h 42"/>
                <a:gd name="T64" fmla="*/ 35 w 42"/>
                <a:gd name="T65" fmla="*/ 37 h 42"/>
                <a:gd name="T66" fmla="*/ 36 w 42"/>
                <a:gd name="T67" fmla="*/ 36 h 42"/>
                <a:gd name="T68" fmla="*/ 37 w 42"/>
                <a:gd name="T69" fmla="*/ 35 h 42"/>
                <a:gd name="T70" fmla="*/ 37 w 42"/>
                <a:gd name="T71" fmla="*/ 34 h 42"/>
                <a:gd name="T72" fmla="*/ 38 w 42"/>
                <a:gd name="T73" fmla="*/ 33 h 42"/>
                <a:gd name="T74" fmla="*/ 39 w 42"/>
                <a:gd name="T75" fmla="*/ 33 h 42"/>
                <a:gd name="T76" fmla="*/ 39 w 42"/>
                <a:gd name="T77" fmla="*/ 31 h 42"/>
                <a:gd name="T78" fmla="*/ 40 w 42"/>
                <a:gd name="T79" fmla="*/ 31 h 42"/>
                <a:gd name="T80" fmla="*/ 40 w 42"/>
                <a:gd name="T81" fmla="*/ 30 h 42"/>
                <a:gd name="T82" fmla="*/ 41 w 42"/>
                <a:gd name="T83" fmla="*/ 29 h 42"/>
                <a:gd name="T84" fmla="*/ 42 w 42"/>
                <a:gd name="T85" fmla="*/ 21 h 42"/>
                <a:gd name="T86" fmla="*/ 42 w 42"/>
                <a:gd name="T87" fmla="*/ 21 h 42"/>
                <a:gd name="T88" fmla="*/ 21 w 42"/>
                <a:gd name="T8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3" y="34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9" y="38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3" y="41"/>
                  </a:cubicBezTo>
                  <a:cubicBezTo>
                    <a:pt x="13" y="41"/>
                    <a:pt x="13" y="41"/>
                    <a:pt x="14" y="41"/>
                  </a:cubicBezTo>
                  <a:cubicBezTo>
                    <a:pt x="14" y="41"/>
                    <a:pt x="14" y="41"/>
                    <a:pt x="15" y="41"/>
                  </a:cubicBezTo>
                  <a:cubicBezTo>
                    <a:pt x="15" y="41"/>
                    <a:pt x="15" y="41"/>
                    <a:pt x="16" y="41"/>
                  </a:cubicBezTo>
                  <a:cubicBezTo>
                    <a:pt x="16" y="42"/>
                    <a:pt x="16" y="42"/>
                    <a:pt x="17" y="42"/>
                  </a:cubicBezTo>
                  <a:cubicBezTo>
                    <a:pt x="17" y="42"/>
                    <a:pt x="18" y="42"/>
                    <a:pt x="18" y="42"/>
                  </a:cubicBezTo>
                  <a:cubicBezTo>
                    <a:pt x="18" y="42"/>
                    <a:pt x="19" y="42"/>
                    <a:pt x="19" y="42"/>
                  </a:cubicBezTo>
                  <a:cubicBezTo>
                    <a:pt x="20" y="42"/>
                    <a:pt x="20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4" y="42"/>
                    <a:pt x="25" y="42"/>
                    <a:pt x="25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29" y="40"/>
                    <a:pt x="30" y="40"/>
                    <a:pt x="30" y="40"/>
                  </a:cubicBezTo>
                  <a:cubicBezTo>
                    <a:pt x="30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2" y="39"/>
                    <a:pt x="33" y="39"/>
                    <a:pt x="33" y="39"/>
                  </a:cubicBezTo>
                  <a:cubicBezTo>
                    <a:pt x="33" y="38"/>
                    <a:pt x="33" y="38"/>
                    <a:pt x="34" y="38"/>
                  </a:cubicBezTo>
                  <a:cubicBezTo>
                    <a:pt x="34" y="38"/>
                    <a:pt x="34" y="38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7" y="35"/>
                    <a:pt x="37" y="35"/>
                  </a:cubicBezTo>
                  <a:cubicBezTo>
                    <a:pt x="37" y="35"/>
                    <a:pt x="37" y="35"/>
                    <a:pt x="37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2"/>
                    <a:pt x="39" y="32"/>
                    <a:pt x="39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40" y="30"/>
                    <a:pt x="40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7"/>
                    <a:pt x="42" y="24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9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1B3B5D-A4CF-4F1F-AF0A-E155C3114903}"/>
              </a:ext>
            </a:extLst>
          </p:cNvPr>
          <p:cNvGrpSpPr/>
          <p:nvPr/>
        </p:nvGrpSpPr>
        <p:grpSpPr>
          <a:xfrm>
            <a:off x="6757901" y="234457"/>
            <a:ext cx="3861029" cy="2419549"/>
            <a:chOff x="6757901" y="361307"/>
            <a:chExt cx="3861029" cy="24195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A72D7-B3D4-4CEE-9195-4171F37ACB18}"/>
                </a:ext>
              </a:extLst>
            </p:cNvPr>
            <p:cNvGrpSpPr/>
            <p:nvPr/>
          </p:nvGrpSpPr>
          <p:grpSpPr>
            <a:xfrm>
              <a:off x="6843890" y="361307"/>
              <a:ext cx="3775040" cy="2326136"/>
              <a:chOff x="6843890" y="361307"/>
              <a:chExt cx="3775040" cy="2326136"/>
            </a:xfrm>
          </p:grpSpPr>
          <p:sp>
            <p:nvSpPr>
              <p:cNvPr id="284" name="Rectangle: Rounded Corners 283">
                <a:extLst>
                  <a:ext uri="{FF2B5EF4-FFF2-40B4-BE49-F238E27FC236}">
                    <a16:creationId xmlns:a16="http://schemas.microsoft.com/office/drawing/2014/main" id="{F95412EA-AD5F-47CD-8C5D-1C872CDFC005}"/>
                  </a:ext>
                </a:extLst>
              </p:cNvPr>
              <p:cNvSpPr/>
              <p:nvPr/>
            </p:nvSpPr>
            <p:spPr>
              <a:xfrm>
                <a:off x="6900871" y="361307"/>
                <a:ext cx="3718059" cy="1977840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FFABC26-C823-4133-9E58-5A560734D93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843890" y="2169266"/>
                <a:ext cx="480614" cy="51817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9E58AD7-284B-413A-9793-4073C2F9169B}"/>
                </a:ext>
              </a:extLst>
            </p:cNvPr>
            <p:cNvSpPr/>
            <p:nvPr/>
          </p:nvSpPr>
          <p:spPr>
            <a:xfrm>
              <a:off x="6757901" y="2511593"/>
              <a:ext cx="269263" cy="269263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5CB1F3-E31F-485C-BC71-12886D0A7EC5}"/>
              </a:ext>
            </a:extLst>
          </p:cNvPr>
          <p:cNvGrpSpPr/>
          <p:nvPr/>
        </p:nvGrpSpPr>
        <p:grpSpPr>
          <a:xfrm>
            <a:off x="6757900" y="3950295"/>
            <a:ext cx="3861029" cy="2411823"/>
            <a:chOff x="6757900" y="4077145"/>
            <a:chExt cx="3861029" cy="2411823"/>
          </a:xfrm>
        </p:grpSpPr>
        <p:sp>
          <p:nvSpPr>
            <p:cNvPr id="285" name="Rectangle: Rounded Corners 284">
              <a:extLst>
                <a:ext uri="{FF2B5EF4-FFF2-40B4-BE49-F238E27FC236}">
                  <a16:creationId xmlns:a16="http://schemas.microsoft.com/office/drawing/2014/main" id="{33F55E3A-33BD-454A-96FB-C9296C98DC61}"/>
                </a:ext>
              </a:extLst>
            </p:cNvPr>
            <p:cNvSpPr/>
            <p:nvPr/>
          </p:nvSpPr>
          <p:spPr>
            <a:xfrm>
              <a:off x="6900870" y="4511128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73AA688-0A73-4A0F-AB58-5C256633133D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843890" y="4183815"/>
              <a:ext cx="480614" cy="518177"/>
            </a:xfrm>
            <a:prstGeom prst="line">
              <a:avLst/>
            </a:prstGeom>
            <a:ln w="38100">
              <a:solidFill>
                <a:schemeClr val="accent3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AA6FD2C-B3DE-4737-8FD9-1E2435736A55}"/>
                </a:ext>
              </a:extLst>
            </p:cNvPr>
            <p:cNvSpPr/>
            <p:nvPr/>
          </p:nvSpPr>
          <p:spPr>
            <a:xfrm>
              <a:off x="6757900" y="4077145"/>
              <a:ext cx="269263" cy="269263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6C7362-9041-4A28-8585-0560170ABD99}"/>
              </a:ext>
            </a:extLst>
          </p:cNvPr>
          <p:cNvGrpSpPr/>
          <p:nvPr/>
        </p:nvGrpSpPr>
        <p:grpSpPr>
          <a:xfrm>
            <a:off x="1569895" y="234457"/>
            <a:ext cx="3864604" cy="2408574"/>
            <a:chOff x="1569895" y="361307"/>
            <a:chExt cx="3864604" cy="2408574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A708C574-377D-4985-9D42-1CA722FAC7E9}"/>
                </a:ext>
              </a:extLst>
            </p:cNvPr>
            <p:cNvSpPr/>
            <p:nvPr/>
          </p:nvSpPr>
          <p:spPr>
            <a:xfrm>
              <a:off x="1569895" y="361307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E50133-C4F6-4BD3-AB12-31BC3FDC044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81933" y="2169266"/>
              <a:ext cx="480614" cy="518177"/>
            </a:xfrm>
            <a:prstGeom prst="line">
              <a:avLst/>
            </a:prstGeom>
            <a:ln w="38100">
              <a:solidFill>
                <a:schemeClr val="accent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27EA5CB-4443-4108-8EB2-B5A90F55A890}"/>
                </a:ext>
              </a:extLst>
            </p:cNvPr>
            <p:cNvSpPr/>
            <p:nvPr/>
          </p:nvSpPr>
          <p:spPr>
            <a:xfrm>
              <a:off x="5165236" y="2500618"/>
              <a:ext cx="269263" cy="269263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8CFEFF-754E-436B-8B4B-9A9F21C970CD}"/>
              </a:ext>
            </a:extLst>
          </p:cNvPr>
          <p:cNvGrpSpPr/>
          <p:nvPr/>
        </p:nvGrpSpPr>
        <p:grpSpPr>
          <a:xfrm>
            <a:off x="1589996" y="3986020"/>
            <a:ext cx="3853514" cy="2383824"/>
            <a:chOff x="1589996" y="4112870"/>
            <a:chExt cx="3853514" cy="2383824"/>
          </a:xfrm>
        </p:grpSpPr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F14084C6-9A62-49BE-821A-879F659738A8}"/>
                </a:ext>
              </a:extLst>
            </p:cNvPr>
            <p:cNvSpPr/>
            <p:nvPr/>
          </p:nvSpPr>
          <p:spPr>
            <a:xfrm>
              <a:off x="1589996" y="4518854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2739B74-267B-45B7-AA61-84F4A2B6170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881933" y="4197853"/>
              <a:ext cx="480614" cy="518177"/>
            </a:xfrm>
            <a:prstGeom prst="line">
              <a:avLst/>
            </a:prstGeom>
            <a:ln w="38100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98A71D1-5998-4F7A-9DDD-06C1E86773AC}"/>
                </a:ext>
              </a:extLst>
            </p:cNvPr>
            <p:cNvSpPr/>
            <p:nvPr/>
          </p:nvSpPr>
          <p:spPr>
            <a:xfrm>
              <a:off x="5174247" y="4112870"/>
              <a:ext cx="269263" cy="26926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DA5BCF6-F586-4C3B-824D-837633285EBF}"/>
              </a:ext>
            </a:extLst>
          </p:cNvPr>
          <p:cNvSpPr txBox="1"/>
          <p:nvPr/>
        </p:nvSpPr>
        <p:spPr>
          <a:xfrm>
            <a:off x="8899271" y="5159407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3"/>
                </a:solidFill>
              </a:rPr>
              <a:t>WORKSPACE</a:t>
            </a:r>
            <a:br>
              <a:rPr lang="en-US" sz="1500" b="1" dirty="0">
                <a:solidFill>
                  <a:schemeClr val="accent3"/>
                </a:solidFill>
              </a:rPr>
            </a:br>
            <a:r>
              <a:rPr lang="en-US" sz="1500" b="1" dirty="0">
                <a:solidFill>
                  <a:schemeClr val="accent3"/>
                </a:solidFill>
              </a:rPr>
              <a:t>ONE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03525E56-535F-444D-96A1-C2486B892524}"/>
              </a:ext>
            </a:extLst>
          </p:cNvPr>
          <p:cNvSpPr txBox="1"/>
          <p:nvPr/>
        </p:nvSpPr>
        <p:spPr>
          <a:xfrm>
            <a:off x="2082858" y="4956323"/>
            <a:ext cx="1179810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ON-PREM </a:t>
            </a:r>
            <a:br>
              <a:rPr lang="en-US" sz="1500" b="1" dirty="0">
                <a:solidFill>
                  <a:schemeClr val="accent1"/>
                </a:solidFill>
              </a:rPr>
            </a:br>
            <a:r>
              <a:rPr lang="en-US" sz="1500" b="1" dirty="0">
                <a:solidFill>
                  <a:schemeClr val="accent1"/>
                </a:solidFill>
              </a:rPr>
              <a:t>AND CLOUD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51CABF4-255C-4C88-A000-67FFF93E7FB7}"/>
              </a:ext>
            </a:extLst>
          </p:cNvPr>
          <p:cNvSpPr txBox="1"/>
          <p:nvPr/>
        </p:nvSpPr>
        <p:spPr>
          <a:xfrm>
            <a:off x="2449416" y="5693191"/>
            <a:ext cx="399148" cy="2308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SSO</a:t>
            </a:r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80A2DCB8-43D0-4049-AF84-53A1B1F89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8373" y="2990231"/>
            <a:ext cx="490489" cy="570569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42D3543F-193B-4404-814A-17342F611000}"/>
              </a:ext>
            </a:extLst>
          </p:cNvPr>
          <p:cNvGrpSpPr/>
          <p:nvPr/>
        </p:nvGrpSpPr>
        <p:grpSpPr>
          <a:xfrm>
            <a:off x="7416926" y="680525"/>
            <a:ext cx="1286545" cy="1125790"/>
            <a:chOff x="7416926" y="680525"/>
            <a:chExt cx="1286545" cy="1125790"/>
          </a:xfrm>
        </p:grpSpPr>
        <p:grpSp>
          <p:nvGrpSpPr>
            <p:cNvPr id="226" name="Group 4">
              <a:extLst>
                <a:ext uri="{FF2B5EF4-FFF2-40B4-BE49-F238E27FC236}">
                  <a16:creationId xmlns:a16="http://schemas.microsoft.com/office/drawing/2014/main" id="{A2002454-B2EB-420A-9065-4846D869324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1052105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31" name="Freeform 5">
                <a:extLst>
                  <a:ext uri="{FF2B5EF4-FFF2-40B4-BE49-F238E27FC236}">
                    <a16:creationId xmlns:a16="http://schemas.microsoft.com/office/drawing/2014/main" id="{3609499B-B1DE-457B-BA92-A4601428CD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Rectangle 6">
                <a:extLst>
                  <a:ext uri="{FF2B5EF4-FFF2-40B4-BE49-F238E27FC236}">
                    <a16:creationId xmlns:a16="http://schemas.microsoft.com/office/drawing/2014/main" id="{03095065-0DB5-47D8-B5BF-4BE7B462F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Rectangle 7">
                <a:extLst>
                  <a:ext uri="{FF2B5EF4-FFF2-40B4-BE49-F238E27FC236}">
                    <a16:creationId xmlns:a16="http://schemas.microsoft.com/office/drawing/2014/main" id="{27A97533-2B04-4589-8709-8CDBC057B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8">
                <a:extLst>
                  <a:ext uri="{FF2B5EF4-FFF2-40B4-BE49-F238E27FC236}">
                    <a16:creationId xmlns:a16="http://schemas.microsoft.com/office/drawing/2014/main" id="{78A11E6F-9597-4815-B6CC-B38C4DD5D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9">
                <a:extLst>
                  <a:ext uri="{FF2B5EF4-FFF2-40B4-BE49-F238E27FC236}">
                    <a16:creationId xmlns:a16="http://schemas.microsoft.com/office/drawing/2014/main" id="{EE1CF3E6-AC2E-40FE-8A91-CA142F0FCF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0">
                <a:extLst>
                  <a:ext uri="{FF2B5EF4-FFF2-40B4-BE49-F238E27FC236}">
                    <a16:creationId xmlns:a16="http://schemas.microsoft.com/office/drawing/2014/main" id="{89E6A094-55BA-45C1-85E9-A1DC3B4181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1">
                <a:extLst>
                  <a:ext uri="{FF2B5EF4-FFF2-40B4-BE49-F238E27FC236}">
                    <a16:creationId xmlns:a16="http://schemas.microsoft.com/office/drawing/2014/main" id="{05106074-D333-4950-9B72-C00E507963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">
                <a:extLst>
                  <a:ext uri="{FF2B5EF4-FFF2-40B4-BE49-F238E27FC236}">
                    <a16:creationId xmlns:a16="http://schemas.microsoft.com/office/drawing/2014/main" id="{55B89C90-C797-42EF-B362-DDC018B0C2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3">
                <a:extLst>
                  <a:ext uri="{FF2B5EF4-FFF2-40B4-BE49-F238E27FC236}">
                    <a16:creationId xmlns:a16="http://schemas.microsoft.com/office/drawing/2014/main" id="{9769A7A2-492C-4453-BA43-C07F282A53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4">
                <a:extLst>
                  <a:ext uri="{FF2B5EF4-FFF2-40B4-BE49-F238E27FC236}">
                    <a16:creationId xmlns:a16="http://schemas.microsoft.com/office/drawing/2014/main" id="{44E3B7A0-9A6C-41F0-AF9A-DA21E345FD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5">
                <a:extLst>
                  <a:ext uri="{FF2B5EF4-FFF2-40B4-BE49-F238E27FC236}">
                    <a16:creationId xmlns:a16="http://schemas.microsoft.com/office/drawing/2014/main" id="{8AE0ABB8-CA24-455E-AF4F-F1F50A3BB4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16">
                <a:extLst>
                  <a:ext uri="{FF2B5EF4-FFF2-40B4-BE49-F238E27FC236}">
                    <a16:creationId xmlns:a16="http://schemas.microsoft.com/office/drawing/2014/main" id="{68645E99-99C7-4FA9-B1FC-CC27B32E8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7">
                <a:extLst>
                  <a:ext uri="{FF2B5EF4-FFF2-40B4-BE49-F238E27FC236}">
                    <a16:creationId xmlns:a16="http://schemas.microsoft.com/office/drawing/2014/main" id="{9FA95C5E-BB33-423F-B3C9-026BDC6C1C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8">
                <a:extLst>
                  <a:ext uri="{FF2B5EF4-FFF2-40B4-BE49-F238E27FC236}">
                    <a16:creationId xmlns:a16="http://schemas.microsoft.com/office/drawing/2014/main" id="{4F3E4289-5A28-4BA8-B59E-D7D5A09BFD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9">
                <a:extLst>
                  <a:ext uri="{FF2B5EF4-FFF2-40B4-BE49-F238E27FC236}">
                    <a16:creationId xmlns:a16="http://schemas.microsoft.com/office/drawing/2014/main" id="{2476D719-2C43-45FE-9BAB-9DB785FDF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20">
                <a:extLst>
                  <a:ext uri="{FF2B5EF4-FFF2-40B4-BE49-F238E27FC236}">
                    <a16:creationId xmlns:a16="http://schemas.microsoft.com/office/drawing/2014/main" id="{93827D4A-C4A4-4DB6-AC1F-C3C4BFBA0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1">
                <a:extLst>
                  <a:ext uri="{FF2B5EF4-FFF2-40B4-BE49-F238E27FC236}">
                    <a16:creationId xmlns:a16="http://schemas.microsoft.com/office/drawing/2014/main" id="{68BBD790-DFBB-405F-8825-6072E35541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2">
                <a:extLst>
                  <a:ext uri="{FF2B5EF4-FFF2-40B4-BE49-F238E27FC236}">
                    <a16:creationId xmlns:a16="http://schemas.microsoft.com/office/drawing/2014/main" id="{16EBEC47-3422-436F-8689-6089E68882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3">
                <a:extLst>
                  <a:ext uri="{FF2B5EF4-FFF2-40B4-BE49-F238E27FC236}">
                    <a16:creationId xmlns:a16="http://schemas.microsoft.com/office/drawing/2014/main" id="{AE0DC2F0-1368-4E7F-A281-914082ADC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4">
                <a:extLst>
                  <a:ext uri="{FF2B5EF4-FFF2-40B4-BE49-F238E27FC236}">
                    <a16:creationId xmlns:a16="http://schemas.microsoft.com/office/drawing/2014/main" id="{EF7C7820-AC9F-47AF-B905-876BC41E62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5">
                <a:extLst>
                  <a:ext uri="{FF2B5EF4-FFF2-40B4-BE49-F238E27FC236}">
                    <a16:creationId xmlns:a16="http://schemas.microsoft.com/office/drawing/2014/main" id="{4F6B6A14-05E1-4CE2-8881-0BEFC0B20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26">
                <a:extLst>
                  <a:ext uri="{FF2B5EF4-FFF2-40B4-BE49-F238E27FC236}">
                    <a16:creationId xmlns:a16="http://schemas.microsoft.com/office/drawing/2014/main" id="{77A0C2DF-2118-4508-83C3-1AC4642A1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27">
                <a:extLst>
                  <a:ext uri="{FF2B5EF4-FFF2-40B4-BE49-F238E27FC236}">
                    <a16:creationId xmlns:a16="http://schemas.microsoft.com/office/drawing/2014/main" id="{736B7E01-B0D6-4B4A-9B4B-ABE6D9CA00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8">
                <a:extLst>
                  <a:ext uri="{FF2B5EF4-FFF2-40B4-BE49-F238E27FC236}">
                    <a16:creationId xmlns:a16="http://schemas.microsoft.com/office/drawing/2014/main" id="{7D8894AE-7F8D-48B6-A822-AE1704AC19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29">
                <a:extLst>
                  <a:ext uri="{FF2B5EF4-FFF2-40B4-BE49-F238E27FC236}">
                    <a16:creationId xmlns:a16="http://schemas.microsoft.com/office/drawing/2014/main" id="{FB1860C8-61EB-4BC6-8626-D0B79185D7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30">
                <a:extLst>
                  <a:ext uri="{FF2B5EF4-FFF2-40B4-BE49-F238E27FC236}">
                    <a16:creationId xmlns:a16="http://schemas.microsoft.com/office/drawing/2014/main" id="{A8BE0999-D893-4475-ADDD-D3BB2E811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D17B9EA-A7E3-44EE-88D4-6DA21960BDCC}"/>
                </a:ext>
              </a:extLst>
            </p:cNvPr>
            <p:cNvSpPr txBox="1"/>
            <p:nvPr/>
          </p:nvSpPr>
          <p:spPr>
            <a:xfrm>
              <a:off x="7500750" y="680525"/>
              <a:ext cx="1118896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DESKTOP</a:t>
              </a: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CF9C362A-B745-4F73-BF3F-237DDE318858}"/>
                </a:ext>
              </a:extLst>
            </p:cNvPr>
            <p:cNvGrpSpPr/>
            <p:nvPr/>
          </p:nvGrpSpPr>
          <p:grpSpPr>
            <a:xfrm>
              <a:off x="7613780" y="1028306"/>
              <a:ext cx="348714" cy="348714"/>
              <a:chOff x="7613780" y="1141906"/>
              <a:chExt cx="348714" cy="348714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97D7BF52-010E-419A-BBFA-EB80B1893E61}"/>
                  </a:ext>
                </a:extLst>
              </p:cNvPr>
              <p:cNvSpPr/>
              <p:nvPr/>
            </p:nvSpPr>
            <p:spPr>
              <a:xfrm>
                <a:off x="7613780" y="1141906"/>
                <a:ext cx="348714" cy="3487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BADAF563-8F26-470E-9273-A57EB7C37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79849" y="1231260"/>
                <a:ext cx="215159" cy="196073"/>
              </a:xfrm>
              <a:prstGeom prst="rect">
                <a:avLst/>
              </a:prstGeom>
            </p:spPr>
          </p:pic>
        </p:grp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CD5018FE-C993-4506-BD13-B755BD8CFC93}"/>
              </a:ext>
            </a:extLst>
          </p:cNvPr>
          <p:cNvGrpSpPr/>
          <p:nvPr/>
        </p:nvGrpSpPr>
        <p:grpSpPr>
          <a:xfrm>
            <a:off x="3242348" y="658250"/>
            <a:ext cx="1736053" cy="1145804"/>
            <a:chOff x="3242348" y="658250"/>
            <a:chExt cx="1736053" cy="1145804"/>
          </a:xfrm>
        </p:grpSpPr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508B3B7-0898-4217-BE2E-7A679E256B6D}"/>
                </a:ext>
              </a:extLst>
            </p:cNvPr>
            <p:cNvSpPr txBox="1"/>
            <p:nvPr/>
          </p:nvSpPr>
          <p:spPr>
            <a:xfrm>
              <a:off x="3242348" y="658250"/>
              <a:ext cx="1736053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APPLICATIONS</a:t>
              </a:r>
            </a:p>
          </p:txBody>
        </p:sp>
        <p:grpSp>
          <p:nvGrpSpPr>
            <p:cNvPr id="293" name="Group 4">
              <a:extLst>
                <a:ext uri="{FF2B5EF4-FFF2-40B4-BE49-F238E27FC236}">
                  <a16:creationId xmlns:a16="http://schemas.microsoft.com/office/drawing/2014/main" id="{AB65D0C2-2C82-4542-8170-D5F4A343EB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1049844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97" name="Freeform 5">
                <a:extLst>
                  <a:ext uri="{FF2B5EF4-FFF2-40B4-BE49-F238E27FC236}">
                    <a16:creationId xmlns:a16="http://schemas.microsoft.com/office/drawing/2014/main" id="{189E0E64-3F0D-4B97-83E4-C8042F82A0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Rectangle 6">
                <a:extLst>
                  <a:ext uri="{FF2B5EF4-FFF2-40B4-BE49-F238E27FC236}">
                    <a16:creationId xmlns:a16="http://schemas.microsoft.com/office/drawing/2014/main" id="{1A5A7060-F6C3-4E73-BFE7-BF0EE213F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Rectangle 7">
                <a:extLst>
                  <a:ext uri="{FF2B5EF4-FFF2-40B4-BE49-F238E27FC236}">
                    <a16:creationId xmlns:a16="http://schemas.microsoft.com/office/drawing/2014/main" id="{6C2E0FBB-0166-41C3-810E-7680ED8BB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8">
                <a:extLst>
                  <a:ext uri="{FF2B5EF4-FFF2-40B4-BE49-F238E27FC236}">
                    <a16:creationId xmlns:a16="http://schemas.microsoft.com/office/drawing/2014/main" id="{E7A487D3-8DFC-4BEA-B388-DDB12244C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9">
                <a:extLst>
                  <a:ext uri="{FF2B5EF4-FFF2-40B4-BE49-F238E27FC236}">
                    <a16:creationId xmlns:a16="http://schemas.microsoft.com/office/drawing/2014/main" id="{011EB285-67D6-40C9-889D-3065EE1F5A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0">
                <a:extLst>
                  <a:ext uri="{FF2B5EF4-FFF2-40B4-BE49-F238E27FC236}">
                    <a16:creationId xmlns:a16="http://schemas.microsoft.com/office/drawing/2014/main" id="{4DAF2047-ADBE-4802-8576-76B3006B8C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1">
                <a:extLst>
                  <a:ext uri="{FF2B5EF4-FFF2-40B4-BE49-F238E27FC236}">
                    <a16:creationId xmlns:a16="http://schemas.microsoft.com/office/drawing/2014/main" id="{0E089117-1C26-47F3-9221-7D896517CA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2">
                <a:extLst>
                  <a:ext uri="{FF2B5EF4-FFF2-40B4-BE49-F238E27FC236}">
                    <a16:creationId xmlns:a16="http://schemas.microsoft.com/office/drawing/2014/main" id="{4C9792D7-13E2-4C4A-9B98-EE1B7D81BC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3">
                <a:extLst>
                  <a:ext uri="{FF2B5EF4-FFF2-40B4-BE49-F238E27FC236}">
                    <a16:creationId xmlns:a16="http://schemas.microsoft.com/office/drawing/2014/main" id="{3B98F7E9-0633-4F50-A2CA-21E339A915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4">
                <a:extLst>
                  <a:ext uri="{FF2B5EF4-FFF2-40B4-BE49-F238E27FC236}">
                    <a16:creationId xmlns:a16="http://schemas.microsoft.com/office/drawing/2014/main" id="{51393578-DFEF-4150-9142-FEC70120FE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5">
                <a:extLst>
                  <a:ext uri="{FF2B5EF4-FFF2-40B4-BE49-F238E27FC236}">
                    <a16:creationId xmlns:a16="http://schemas.microsoft.com/office/drawing/2014/main" id="{B3B78759-E0F0-402F-BFA8-3D5B9CEAC2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Rectangle 16">
                <a:extLst>
                  <a:ext uri="{FF2B5EF4-FFF2-40B4-BE49-F238E27FC236}">
                    <a16:creationId xmlns:a16="http://schemas.microsoft.com/office/drawing/2014/main" id="{42462460-538A-4CBB-8EB8-0D13A5647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7">
                <a:extLst>
                  <a:ext uri="{FF2B5EF4-FFF2-40B4-BE49-F238E27FC236}">
                    <a16:creationId xmlns:a16="http://schemas.microsoft.com/office/drawing/2014/main" id="{4D690D22-8DDF-4C36-95B2-31E554497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8">
                <a:extLst>
                  <a:ext uri="{FF2B5EF4-FFF2-40B4-BE49-F238E27FC236}">
                    <a16:creationId xmlns:a16="http://schemas.microsoft.com/office/drawing/2014/main" id="{CE717E76-36AF-4EDF-9F32-1F82EC05B1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9">
                <a:extLst>
                  <a:ext uri="{FF2B5EF4-FFF2-40B4-BE49-F238E27FC236}">
                    <a16:creationId xmlns:a16="http://schemas.microsoft.com/office/drawing/2014/main" id="{F797BC7D-3B52-4114-9B52-0D7C3BDD0E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0">
                <a:extLst>
                  <a:ext uri="{FF2B5EF4-FFF2-40B4-BE49-F238E27FC236}">
                    <a16:creationId xmlns:a16="http://schemas.microsoft.com/office/drawing/2014/main" id="{6184D4A7-4A00-42DF-B568-9F0D1F108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1">
                <a:extLst>
                  <a:ext uri="{FF2B5EF4-FFF2-40B4-BE49-F238E27FC236}">
                    <a16:creationId xmlns:a16="http://schemas.microsoft.com/office/drawing/2014/main" id="{6C8CA1D3-01B2-4A7F-87DB-5707F3F42E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2">
                <a:extLst>
                  <a:ext uri="{FF2B5EF4-FFF2-40B4-BE49-F238E27FC236}">
                    <a16:creationId xmlns:a16="http://schemas.microsoft.com/office/drawing/2014/main" id="{57EE6D5A-86A4-4AA0-90FE-6206D281E5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3">
                <a:extLst>
                  <a:ext uri="{FF2B5EF4-FFF2-40B4-BE49-F238E27FC236}">
                    <a16:creationId xmlns:a16="http://schemas.microsoft.com/office/drawing/2014/main" id="{E37E0AAB-F373-4D53-8FAC-2ADF4AB86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24">
                <a:extLst>
                  <a:ext uri="{FF2B5EF4-FFF2-40B4-BE49-F238E27FC236}">
                    <a16:creationId xmlns:a16="http://schemas.microsoft.com/office/drawing/2014/main" id="{C5EEEE0C-391B-42ED-834C-08A04DC231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25">
                <a:extLst>
                  <a:ext uri="{FF2B5EF4-FFF2-40B4-BE49-F238E27FC236}">
                    <a16:creationId xmlns:a16="http://schemas.microsoft.com/office/drawing/2014/main" id="{A12E02A2-2FF5-4B42-9E90-059D202101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26">
                <a:extLst>
                  <a:ext uri="{FF2B5EF4-FFF2-40B4-BE49-F238E27FC236}">
                    <a16:creationId xmlns:a16="http://schemas.microsoft.com/office/drawing/2014/main" id="{0FF1D9DD-74DF-410F-A160-3ED3FDF4E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27">
                <a:extLst>
                  <a:ext uri="{FF2B5EF4-FFF2-40B4-BE49-F238E27FC236}">
                    <a16:creationId xmlns:a16="http://schemas.microsoft.com/office/drawing/2014/main" id="{C07AF96A-61AC-4BE0-873F-C49E736553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28">
                <a:extLst>
                  <a:ext uri="{FF2B5EF4-FFF2-40B4-BE49-F238E27FC236}">
                    <a16:creationId xmlns:a16="http://schemas.microsoft.com/office/drawing/2014/main" id="{010B7500-83C9-49F0-AFDB-63B46AB63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29">
                <a:extLst>
                  <a:ext uri="{FF2B5EF4-FFF2-40B4-BE49-F238E27FC236}">
                    <a16:creationId xmlns:a16="http://schemas.microsoft.com/office/drawing/2014/main" id="{D330902F-384B-427A-860F-5D1EE0A1F0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30">
                <a:extLst>
                  <a:ext uri="{FF2B5EF4-FFF2-40B4-BE49-F238E27FC236}">
                    <a16:creationId xmlns:a16="http://schemas.microsoft.com/office/drawing/2014/main" id="{10F25F3C-12E0-432A-B034-A1A207202D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05CE7138-FE68-4033-8ACE-CC7969316AE9}"/>
                </a:ext>
              </a:extLst>
            </p:cNvPr>
            <p:cNvGrpSpPr/>
            <p:nvPr/>
          </p:nvGrpSpPr>
          <p:grpSpPr>
            <a:xfrm>
              <a:off x="3734110" y="1028306"/>
              <a:ext cx="348714" cy="348714"/>
              <a:chOff x="3734110" y="1141906"/>
              <a:chExt cx="348714" cy="348714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67994F1E-12B8-4B65-8EB8-1CEB2118C6CF}"/>
                  </a:ext>
                </a:extLst>
              </p:cNvPr>
              <p:cNvSpPr/>
              <p:nvPr/>
            </p:nvSpPr>
            <p:spPr>
              <a:xfrm>
                <a:off x="3734110" y="1141906"/>
                <a:ext cx="348714" cy="3487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96" name="Graphic 295">
                <a:extLst>
                  <a:ext uri="{FF2B5EF4-FFF2-40B4-BE49-F238E27FC236}">
                    <a16:creationId xmlns:a16="http://schemas.microsoft.com/office/drawing/2014/main" id="{EAB87511-CB99-458A-9E3C-948460AF4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810595" y="1219807"/>
                <a:ext cx="199099" cy="199099"/>
              </a:xfrm>
              <a:prstGeom prst="rect">
                <a:avLst/>
              </a:prstGeom>
            </p:spPr>
          </p:pic>
        </p:grp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70018993-31D3-4F86-BE70-925BB44EE556}"/>
              </a:ext>
            </a:extLst>
          </p:cNvPr>
          <p:cNvGrpSpPr/>
          <p:nvPr/>
        </p:nvGrpSpPr>
        <p:grpSpPr>
          <a:xfrm>
            <a:off x="3467102" y="4830456"/>
            <a:ext cx="1286545" cy="1187165"/>
            <a:chOff x="3467102" y="4767150"/>
            <a:chExt cx="1286545" cy="1187165"/>
          </a:xfrm>
        </p:grpSpPr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B36C69E3-8A9D-46A0-9146-765928F23A50}"/>
                </a:ext>
              </a:extLst>
            </p:cNvPr>
            <p:cNvSpPr txBox="1"/>
            <p:nvPr/>
          </p:nvSpPr>
          <p:spPr>
            <a:xfrm>
              <a:off x="3643900" y="5677316"/>
              <a:ext cx="932948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ACCESS</a:t>
              </a:r>
            </a:p>
          </p:txBody>
        </p:sp>
        <p:grpSp>
          <p:nvGrpSpPr>
            <p:cNvPr id="325" name="Group 4">
              <a:extLst>
                <a:ext uri="{FF2B5EF4-FFF2-40B4-BE49-F238E27FC236}">
                  <a16:creationId xmlns:a16="http://schemas.microsoft.com/office/drawing/2014/main" id="{1A7E1BC6-CF70-4D9B-BCB3-8438774418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4823356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29" name="Freeform 5">
                <a:extLst>
                  <a:ext uri="{FF2B5EF4-FFF2-40B4-BE49-F238E27FC236}">
                    <a16:creationId xmlns:a16="http://schemas.microsoft.com/office/drawing/2014/main" id="{9EE25563-9BBD-4B42-835D-4EAF659B56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Rectangle 6">
                <a:extLst>
                  <a:ext uri="{FF2B5EF4-FFF2-40B4-BE49-F238E27FC236}">
                    <a16:creationId xmlns:a16="http://schemas.microsoft.com/office/drawing/2014/main" id="{BBBF3302-1689-46A7-86F0-DD4A59398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7">
                <a:extLst>
                  <a:ext uri="{FF2B5EF4-FFF2-40B4-BE49-F238E27FC236}">
                    <a16:creationId xmlns:a16="http://schemas.microsoft.com/office/drawing/2014/main" id="{3C4CB759-1A49-4E21-9933-53E8162F2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8">
                <a:extLst>
                  <a:ext uri="{FF2B5EF4-FFF2-40B4-BE49-F238E27FC236}">
                    <a16:creationId xmlns:a16="http://schemas.microsoft.com/office/drawing/2014/main" id="{F57FB3FB-8BD8-42EF-B83C-29CFF8458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9">
                <a:extLst>
                  <a:ext uri="{FF2B5EF4-FFF2-40B4-BE49-F238E27FC236}">
                    <a16:creationId xmlns:a16="http://schemas.microsoft.com/office/drawing/2014/main" id="{36459DAC-8A08-47A4-B814-B86F09E300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0">
                <a:extLst>
                  <a:ext uri="{FF2B5EF4-FFF2-40B4-BE49-F238E27FC236}">
                    <a16:creationId xmlns:a16="http://schemas.microsoft.com/office/drawing/2014/main" id="{373EC91B-B64C-41A1-AE47-C2854FD004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1">
                <a:extLst>
                  <a:ext uri="{FF2B5EF4-FFF2-40B4-BE49-F238E27FC236}">
                    <a16:creationId xmlns:a16="http://schemas.microsoft.com/office/drawing/2014/main" id="{FCBAFC7C-84F4-4373-A0F3-8326A7A788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2">
                <a:extLst>
                  <a:ext uri="{FF2B5EF4-FFF2-40B4-BE49-F238E27FC236}">
                    <a16:creationId xmlns:a16="http://schemas.microsoft.com/office/drawing/2014/main" id="{53F6BAAC-5E2D-45C0-B834-82B2BD9A50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3">
                <a:extLst>
                  <a:ext uri="{FF2B5EF4-FFF2-40B4-BE49-F238E27FC236}">
                    <a16:creationId xmlns:a16="http://schemas.microsoft.com/office/drawing/2014/main" id="{E24A2F67-B076-4871-8F1B-8D1D202F0F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4">
                <a:extLst>
                  <a:ext uri="{FF2B5EF4-FFF2-40B4-BE49-F238E27FC236}">
                    <a16:creationId xmlns:a16="http://schemas.microsoft.com/office/drawing/2014/main" id="{AED396DC-D31B-489F-AFE2-9BDB5A20E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5">
                <a:extLst>
                  <a:ext uri="{FF2B5EF4-FFF2-40B4-BE49-F238E27FC236}">
                    <a16:creationId xmlns:a16="http://schemas.microsoft.com/office/drawing/2014/main" id="{D2B68F10-A2E5-4491-AFC0-C45169D014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16">
                <a:extLst>
                  <a:ext uri="{FF2B5EF4-FFF2-40B4-BE49-F238E27FC236}">
                    <a16:creationId xmlns:a16="http://schemas.microsoft.com/office/drawing/2014/main" id="{159ED552-C172-4D08-AC21-A03F5F008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7">
                <a:extLst>
                  <a:ext uri="{FF2B5EF4-FFF2-40B4-BE49-F238E27FC236}">
                    <a16:creationId xmlns:a16="http://schemas.microsoft.com/office/drawing/2014/main" id="{A70CF5FF-5B39-4AA6-9945-FE2D9F537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8">
                <a:extLst>
                  <a:ext uri="{FF2B5EF4-FFF2-40B4-BE49-F238E27FC236}">
                    <a16:creationId xmlns:a16="http://schemas.microsoft.com/office/drawing/2014/main" id="{B8457DEA-E054-4747-AD43-5B5F7480CF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9">
                <a:extLst>
                  <a:ext uri="{FF2B5EF4-FFF2-40B4-BE49-F238E27FC236}">
                    <a16:creationId xmlns:a16="http://schemas.microsoft.com/office/drawing/2014/main" id="{8F049803-C7C3-435B-93F7-D9EC2E00DF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20">
                <a:extLst>
                  <a:ext uri="{FF2B5EF4-FFF2-40B4-BE49-F238E27FC236}">
                    <a16:creationId xmlns:a16="http://schemas.microsoft.com/office/drawing/2014/main" id="{D025BA75-2DDD-492C-8AC4-2966A4EB5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21">
                <a:extLst>
                  <a:ext uri="{FF2B5EF4-FFF2-40B4-BE49-F238E27FC236}">
                    <a16:creationId xmlns:a16="http://schemas.microsoft.com/office/drawing/2014/main" id="{B772E946-1621-43A7-8D46-45FCC46DD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22">
                <a:extLst>
                  <a:ext uri="{FF2B5EF4-FFF2-40B4-BE49-F238E27FC236}">
                    <a16:creationId xmlns:a16="http://schemas.microsoft.com/office/drawing/2014/main" id="{A7DE5028-041F-401F-915B-F2241BE76E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23">
                <a:extLst>
                  <a:ext uri="{FF2B5EF4-FFF2-40B4-BE49-F238E27FC236}">
                    <a16:creationId xmlns:a16="http://schemas.microsoft.com/office/drawing/2014/main" id="{6AE736CC-4ADB-432E-9BC5-A56719120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24">
                <a:extLst>
                  <a:ext uri="{FF2B5EF4-FFF2-40B4-BE49-F238E27FC236}">
                    <a16:creationId xmlns:a16="http://schemas.microsoft.com/office/drawing/2014/main" id="{803DFF74-0D24-4827-A1CE-222F739F85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25">
                <a:extLst>
                  <a:ext uri="{FF2B5EF4-FFF2-40B4-BE49-F238E27FC236}">
                    <a16:creationId xmlns:a16="http://schemas.microsoft.com/office/drawing/2014/main" id="{3B92C65B-DBE1-49DD-8A3A-B15CA56FC5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26">
                <a:extLst>
                  <a:ext uri="{FF2B5EF4-FFF2-40B4-BE49-F238E27FC236}">
                    <a16:creationId xmlns:a16="http://schemas.microsoft.com/office/drawing/2014/main" id="{637C9CD1-61CB-4951-AAC4-84BA7FE1B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27">
                <a:extLst>
                  <a:ext uri="{FF2B5EF4-FFF2-40B4-BE49-F238E27FC236}">
                    <a16:creationId xmlns:a16="http://schemas.microsoft.com/office/drawing/2014/main" id="{F462062B-7043-40F4-BD1F-814D0C4C30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28">
                <a:extLst>
                  <a:ext uri="{FF2B5EF4-FFF2-40B4-BE49-F238E27FC236}">
                    <a16:creationId xmlns:a16="http://schemas.microsoft.com/office/drawing/2014/main" id="{9A0F5AFD-A48D-4E0F-8C00-F7CD6F50B9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29">
                <a:extLst>
                  <a:ext uri="{FF2B5EF4-FFF2-40B4-BE49-F238E27FC236}">
                    <a16:creationId xmlns:a16="http://schemas.microsoft.com/office/drawing/2014/main" id="{3A3D7524-749D-4D7F-8072-7CD0318EF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30">
                <a:extLst>
                  <a:ext uri="{FF2B5EF4-FFF2-40B4-BE49-F238E27FC236}">
                    <a16:creationId xmlns:a16="http://schemas.microsoft.com/office/drawing/2014/main" id="{C8A4143F-3B14-48DC-A89F-DE7DEBC203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7D16475-DF88-43F9-9986-D1F60E3F5E9A}"/>
                </a:ext>
              </a:extLst>
            </p:cNvPr>
            <p:cNvGrpSpPr/>
            <p:nvPr/>
          </p:nvGrpSpPr>
          <p:grpSpPr>
            <a:xfrm>
              <a:off x="3734110" y="4767150"/>
              <a:ext cx="348714" cy="348714"/>
              <a:chOff x="3734110" y="4880750"/>
              <a:chExt cx="348714" cy="348714"/>
            </a:xfrm>
          </p:grpSpPr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9BC218F-BC1B-4B82-9CEE-9EACD7E2723F}"/>
                  </a:ext>
                </a:extLst>
              </p:cNvPr>
              <p:cNvSpPr/>
              <p:nvPr/>
            </p:nvSpPr>
            <p:spPr>
              <a:xfrm>
                <a:off x="3734110" y="4880750"/>
                <a:ext cx="348714" cy="3487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28" name="Graphic 327">
                <a:extLst>
                  <a:ext uri="{FF2B5EF4-FFF2-40B4-BE49-F238E27FC236}">
                    <a16:creationId xmlns:a16="http://schemas.microsoft.com/office/drawing/2014/main" id="{93575509-8CBB-4003-A87F-A1AB4FA03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776044" y="4971063"/>
                <a:ext cx="269055" cy="154056"/>
              </a:xfrm>
              <a:prstGeom prst="rect">
                <a:avLst/>
              </a:prstGeom>
            </p:spPr>
          </p:pic>
        </p:grp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36FFCDE-BE19-4224-BEC4-7E60F6D87C7A}"/>
              </a:ext>
            </a:extLst>
          </p:cNvPr>
          <p:cNvGrpSpPr/>
          <p:nvPr/>
        </p:nvGrpSpPr>
        <p:grpSpPr>
          <a:xfrm>
            <a:off x="7416926" y="4805063"/>
            <a:ext cx="1286545" cy="1212558"/>
            <a:chOff x="7416926" y="4734549"/>
            <a:chExt cx="1286545" cy="1212558"/>
          </a:xfrm>
        </p:grpSpPr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01FA6841-360E-403F-B08B-451DBDA4ADB6}"/>
                </a:ext>
              </a:extLst>
            </p:cNvPr>
            <p:cNvSpPr txBox="1"/>
            <p:nvPr/>
          </p:nvSpPr>
          <p:spPr>
            <a:xfrm>
              <a:off x="7611357" y="5670108"/>
              <a:ext cx="897682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MOBILE</a:t>
              </a:r>
            </a:p>
          </p:txBody>
        </p:sp>
        <p:grpSp>
          <p:nvGrpSpPr>
            <p:cNvPr id="357" name="Group 4">
              <a:extLst>
                <a:ext uri="{FF2B5EF4-FFF2-40B4-BE49-F238E27FC236}">
                  <a16:creationId xmlns:a16="http://schemas.microsoft.com/office/drawing/2014/main" id="{56BBD682-B020-47E1-ACE8-F9B5673697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4734549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61" name="Freeform 5">
                <a:extLst>
                  <a:ext uri="{FF2B5EF4-FFF2-40B4-BE49-F238E27FC236}">
                    <a16:creationId xmlns:a16="http://schemas.microsoft.com/office/drawing/2014/main" id="{7C9E4942-A6C1-4C81-91E7-17DB6E65A7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Rectangle 6">
                <a:extLst>
                  <a:ext uri="{FF2B5EF4-FFF2-40B4-BE49-F238E27FC236}">
                    <a16:creationId xmlns:a16="http://schemas.microsoft.com/office/drawing/2014/main" id="{DC2E70D8-C2C8-4897-9DEA-84D86BB64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Rectangle 7">
                <a:extLst>
                  <a:ext uri="{FF2B5EF4-FFF2-40B4-BE49-F238E27FC236}">
                    <a16:creationId xmlns:a16="http://schemas.microsoft.com/office/drawing/2014/main" id="{186F14CB-DD2B-4712-96AA-6DD91A96F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8">
                <a:extLst>
                  <a:ext uri="{FF2B5EF4-FFF2-40B4-BE49-F238E27FC236}">
                    <a16:creationId xmlns:a16="http://schemas.microsoft.com/office/drawing/2014/main" id="{4D0CE9D5-5B9F-4999-AAEE-B13CE1DB3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9">
                <a:extLst>
                  <a:ext uri="{FF2B5EF4-FFF2-40B4-BE49-F238E27FC236}">
                    <a16:creationId xmlns:a16="http://schemas.microsoft.com/office/drawing/2014/main" id="{B7CD3A21-5827-4139-8EE5-EFFF4777E2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0">
                <a:extLst>
                  <a:ext uri="{FF2B5EF4-FFF2-40B4-BE49-F238E27FC236}">
                    <a16:creationId xmlns:a16="http://schemas.microsoft.com/office/drawing/2014/main" id="{55626D7B-EA23-4504-B18A-F70032043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1">
                <a:extLst>
                  <a:ext uri="{FF2B5EF4-FFF2-40B4-BE49-F238E27FC236}">
                    <a16:creationId xmlns:a16="http://schemas.microsoft.com/office/drawing/2014/main" id="{FB3A527C-883F-41AD-9E12-25447199F4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2">
                <a:extLst>
                  <a:ext uri="{FF2B5EF4-FFF2-40B4-BE49-F238E27FC236}">
                    <a16:creationId xmlns:a16="http://schemas.microsoft.com/office/drawing/2014/main" id="{E4A5A0E0-948D-4574-9F0C-8BC4E8D5F2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3">
                <a:extLst>
                  <a:ext uri="{FF2B5EF4-FFF2-40B4-BE49-F238E27FC236}">
                    <a16:creationId xmlns:a16="http://schemas.microsoft.com/office/drawing/2014/main" id="{1A1018B6-38C3-42E4-A3D7-6FF73CDF5F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4">
                <a:extLst>
                  <a:ext uri="{FF2B5EF4-FFF2-40B4-BE49-F238E27FC236}">
                    <a16:creationId xmlns:a16="http://schemas.microsoft.com/office/drawing/2014/main" id="{E513A99C-F105-48AD-9488-57C38A3BEE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5">
                <a:extLst>
                  <a:ext uri="{FF2B5EF4-FFF2-40B4-BE49-F238E27FC236}">
                    <a16:creationId xmlns:a16="http://schemas.microsoft.com/office/drawing/2014/main" id="{6C212E50-08C6-4C20-B0A7-E671C16994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Rectangle 16">
                <a:extLst>
                  <a:ext uri="{FF2B5EF4-FFF2-40B4-BE49-F238E27FC236}">
                    <a16:creationId xmlns:a16="http://schemas.microsoft.com/office/drawing/2014/main" id="{5ABDB9C6-9A2D-469F-A22C-F6F3CA2A6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17">
                <a:extLst>
                  <a:ext uri="{FF2B5EF4-FFF2-40B4-BE49-F238E27FC236}">
                    <a16:creationId xmlns:a16="http://schemas.microsoft.com/office/drawing/2014/main" id="{80FDF74B-3C21-46AE-B6C5-DF7E41EAA0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8">
                <a:extLst>
                  <a:ext uri="{FF2B5EF4-FFF2-40B4-BE49-F238E27FC236}">
                    <a16:creationId xmlns:a16="http://schemas.microsoft.com/office/drawing/2014/main" id="{314E8E74-3D95-4158-BC4D-15F092856B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9">
                <a:extLst>
                  <a:ext uri="{FF2B5EF4-FFF2-40B4-BE49-F238E27FC236}">
                    <a16:creationId xmlns:a16="http://schemas.microsoft.com/office/drawing/2014/main" id="{7393D4B4-4BD5-4E8D-BDCA-64BC2CDEDE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20">
                <a:extLst>
                  <a:ext uri="{FF2B5EF4-FFF2-40B4-BE49-F238E27FC236}">
                    <a16:creationId xmlns:a16="http://schemas.microsoft.com/office/drawing/2014/main" id="{8E46BBD7-C45C-4257-B881-6703B685F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21">
                <a:extLst>
                  <a:ext uri="{FF2B5EF4-FFF2-40B4-BE49-F238E27FC236}">
                    <a16:creationId xmlns:a16="http://schemas.microsoft.com/office/drawing/2014/main" id="{ECC2C778-4A6B-418E-9F4B-853FB934C4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22">
                <a:extLst>
                  <a:ext uri="{FF2B5EF4-FFF2-40B4-BE49-F238E27FC236}">
                    <a16:creationId xmlns:a16="http://schemas.microsoft.com/office/drawing/2014/main" id="{94705F89-1E91-4D00-A3C7-C0120154DF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23">
                <a:extLst>
                  <a:ext uri="{FF2B5EF4-FFF2-40B4-BE49-F238E27FC236}">
                    <a16:creationId xmlns:a16="http://schemas.microsoft.com/office/drawing/2014/main" id="{E2774B62-71DE-4104-B0A6-D30832765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24">
                <a:extLst>
                  <a:ext uri="{FF2B5EF4-FFF2-40B4-BE49-F238E27FC236}">
                    <a16:creationId xmlns:a16="http://schemas.microsoft.com/office/drawing/2014/main" id="{BF722E74-4C49-485B-93C0-95B3F765E3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25">
                <a:extLst>
                  <a:ext uri="{FF2B5EF4-FFF2-40B4-BE49-F238E27FC236}">
                    <a16:creationId xmlns:a16="http://schemas.microsoft.com/office/drawing/2014/main" id="{3B01544F-7703-460F-8BAB-4020F5863F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26">
                <a:extLst>
                  <a:ext uri="{FF2B5EF4-FFF2-40B4-BE49-F238E27FC236}">
                    <a16:creationId xmlns:a16="http://schemas.microsoft.com/office/drawing/2014/main" id="{1EEB1C83-6947-421E-89C7-E399FD79E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27">
                <a:extLst>
                  <a:ext uri="{FF2B5EF4-FFF2-40B4-BE49-F238E27FC236}">
                    <a16:creationId xmlns:a16="http://schemas.microsoft.com/office/drawing/2014/main" id="{B89A4981-5D99-47AF-BA89-00D6C766E3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28">
                <a:extLst>
                  <a:ext uri="{FF2B5EF4-FFF2-40B4-BE49-F238E27FC236}">
                    <a16:creationId xmlns:a16="http://schemas.microsoft.com/office/drawing/2014/main" id="{812B81D9-8F95-4CB1-94C6-B0A868C9C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29">
                <a:extLst>
                  <a:ext uri="{FF2B5EF4-FFF2-40B4-BE49-F238E27FC236}">
                    <a16:creationId xmlns:a16="http://schemas.microsoft.com/office/drawing/2014/main" id="{7ABAAB24-D83C-4E9E-B149-812E2B46B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30">
                <a:extLst>
                  <a:ext uri="{FF2B5EF4-FFF2-40B4-BE49-F238E27FC236}">
                    <a16:creationId xmlns:a16="http://schemas.microsoft.com/office/drawing/2014/main" id="{796E124E-BF6B-4F49-BCD6-2AD3A2EAF1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6D6B8DE-7D8A-4F0C-9DE3-96D3BCD0760E}"/>
                </a:ext>
              </a:extLst>
            </p:cNvPr>
            <p:cNvGrpSpPr/>
            <p:nvPr/>
          </p:nvGrpSpPr>
          <p:grpSpPr>
            <a:xfrm>
              <a:off x="7613780" y="4755190"/>
              <a:ext cx="348714" cy="348714"/>
              <a:chOff x="7613780" y="4868790"/>
              <a:chExt cx="348714" cy="348714"/>
            </a:xfrm>
          </p:grpSpPr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06A19FD-4A5E-4408-9D58-C0EC41887DF3}"/>
                  </a:ext>
                </a:extLst>
              </p:cNvPr>
              <p:cNvSpPr/>
              <p:nvPr/>
            </p:nvSpPr>
            <p:spPr>
              <a:xfrm>
                <a:off x="7613780" y="4868790"/>
                <a:ext cx="348714" cy="34871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60" name="Graphic 359">
                <a:extLst>
                  <a:ext uri="{FF2B5EF4-FFF2-40B4-BE49-F238E27FC236}">
                    <a16:creationId xmlns:a16="http://schemas.microsoft.com/office/drawing/2014/main" id="{71995476-A0AB-4712-A9CF-04CD24FF7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730591" y="4924290"/>
                <a:ext cx="122691" cy="237714"/>
              </a:xfrm>
              <a:prstGeom prst="rect">
                <a:avLst/>
              </a:prstGeom>
            </p:spPr>
          </p:pic>
        </p:grpSp>
      </p:grpSp>
      <p:sp>
        <p:nvSpPr>
          <p:cNvPr id="255" name="TextBox 254">
            <a:extLst>
              <a:ext uri="{FF2B5EF4-FFF2-40B4-BE49-F238E27FC236}">
                <a16:creationId xmlns:a16="http://schemas.microsoft.com/office/drawing/2014/main" id="{7CF84EF6-823C-49CF-AD7B-354232A7DAFF}"/>
              </a:ext>
            </a:extLst>
          </p:cNvPr>
          <p:cNvSpPr txBox="1"/>
          <p:nvPr/>
        </p:nvSpPr>
        <p:spPr>
          <a:xfrm>
            <a:off x="1916478" y="1009875"/>
            <a:ext cx="1325684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4"/>
                </a:solidFill>
              </a:rPr>
              <a:t>ANY </a:t>
            </a:r>
            <a:br>
              <a:rPr lang="en-US" sz="1500" b="1" dirty="0">
                <a:solidFill>
                  <a:schemeClr val="accent4"/>
                </a:solidFill>
              </a:rPr>
            </a:br>
            <a:r>
              <a:rPr lang="en-US" sz="1500" b="1" dirty="0">
                <a:solidFill>
                  <a:schemeClr val="accent4"/>
                </a:solidFill>
              </a:rPr>
              <a:t>APPLICATION</a:t>
            </a: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0B6F11E-DC8B-492A-82FF-BB8E5598A233}"/>
              </a:ext>
            </a:extLst>
          </p:cNvPr>
          <p:cNvGrpSpPr/>
          <p:nvPr/>
        </p:nvGrpSpPr>
        <p:grpSpPr>
          <a:xfrm>
            <a:off x="856263" y="2917994"/>
            <a:ext cx="2708855" cy="396631"/>
            <a:chOff x="9333069" y="3861592"/>
            <a:chExt cx="2708855" cy="396631"/>
          </a:xfrm>
        </p:grpSpPr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2A3BDD62-9CF3-4BFC-8F3C-EE8110962708}"/>
                </a:ext>
              </a:extLst>
            </p:cNvPr>
            <p:cNvSpPr txBox="1"/>
            <p:nvPr/>
          </p:nvSpPr>
          <p:spPr>
            <a:xfrm>
              <a:off x="10107099" y="3975946"/>
              <a:ext cx="1934825" cy="230832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Any App, Any Device</a:t>
              </a:r>
            </a:p>
          </p:txBody>
        </p:sp>
        <p:pic>
          <p:nvPicPr>
            <p:cNvPr id="262" name="Graphic 261">
              <a:extLst>
                <a:ext uri="{FF2B5EF4-FFF2-40B4-BE49-F238E27FC236}">
                  <a16:creationId xmlns:a16="http://schemas.microsoft.com/office/drawing/2014/main" id="{B380BD80-A510-45D1-96A5-4D3B7A1D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33069" y="3861592"/>
              <a:ext cx="464625" cy="396631"/>
            </a:xfrm>
            <a:prstGeom prst="rect">
              <a:avLst/>
            </a:prstGeom>
          </p:spPr>
        </p:pic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C8C47D07-C8CF-4C18-906F-DA05C688F636}"/>
              </a:ext>
            </a:extLst>
          </p:cNvPr>
          <p:cNvGrpSpPr/>
          <p:nvPr/>
        </p:nvGrpSpPr>
        <p:grpSpPr>
          <a:xfrm>
            <a:off x="2547484" y="1756531"/>
            <a:ext cx="190122" cy="190122"/>
            <a:chOff x="3004823" y="2780855"/>
            <a:chExt cx="190122" cy="190122"/>
          </a:xfrm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A6C39347-8498-49A0-9D74-D09B28B7E25A}"/>
                </a:ext>
              </a:extLst>
            </p:cNvPr>
            <p:cNvCxnSpPr/>
            <p:nvPr/>
          </p:nvCxnSpPr>
          <p:spPr bwMode="gray">
            <a:xfrm>
              <a:off x="3004824" y="2780856"/>
              <a:ext cx="190121" cy="190121"/>
            </a:xfrm>
            <a:prstGeom prst="line">
              <a:avLst/>
            </a:prstGeom>
            <a:ln w="25400" cap="rnd">
              <a:solidFill>
                <a:srgbClr val="82002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92259769-8CD0-4390-AE35-2F63906DBBE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004823" y="2780855"/>
              <a:ext cx="190121" cy="190121"/>
            </a:xfrm>
            <a:prstGeom prst="line">
              <a:avLst/>
            </a:prstGeom>
            <a:ln w="25400" cap="rnd">
              <a:solidFill>
                <a:srgbClr val="82002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9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200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3" grpId="0"/>
      <p:bldP spid="174" grpId="0"/>
      <p:bldP spid="175" grpId="0"/>
      <p:bldP spid="176" grpId="0"/>
      <p:bldP spid="176" grpId="1" build="allAtOnce"/>
      <p:bldP spid="176" grpId="2" build="allAtOnce"/>
      <p:bldP spid="177" grpId="0"/>
      <p:bldP spid="178" grpId="0"/>
      <p:bldP spid="179" grpId="0"/>
      <p:bldP spid="63" grpId="0"/>
      <p:bldP spid="219" grpId="0"/>
      <p:bldP spid="220" grpId="0"/>
      <p:bldP spid="2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14">
            <a:extLst>
              <a:ext uri="{FF2B5EF4-FFF2-40B4-BE49-F238E27FC236}">
                <a16:creationId xmlns:a16="http://schemas.microsoft.com/office/drawing/2014/main" id="{44F1E1C1-EFE2-4490-8385-AEAB196A9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200376" y="2458447"/>
            <a:ext cx="1802059" cy="1802059"/>
          </a:xfrm>
          <a:prstGeom prst="rect">
            <a:avLst/>
          </a:prstGeom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FF3CCFFD-1781-4045-8DF0-FC83AF68640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7938" cy="3175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68F3F4-D845-42EF-BBF5-69FC65D84970}"/>
              </a:ext>
            </a:extLst>
          </p:cNvPr>
          <p:cNvSpPr>
            <a:spLocks/>
          </p:cNvSpPr>
          <p:nvPr/>
        </p:nvSpPr>
        <p:spPr bwMode="auto">
          <a:xfrm>
            <a:off x="4957763" y="3381525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EDA7A1A-9BBE-414E-843C-676BB0040A44}"/>
              </a:ext>
            </a:extLst>
          </p:cNvPr>
          <p:cNvSpPr>
            <a:spLocks/>
          </p:cNvSpPr>
          <p:nvPr/>
        </p:nvSpPr>
        <p:spPr bwMode="auto">
          <a:xfrm>
            <a:off x="5024438" y="3370413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DCD87CC-1C5C-488D-869B-6AE5DC815BCB}"/>
              </a:ext>
            </a:extLst>
          </p:cNvPr>
          <p:cNvSpPr>
            <a:spLocks/>
          </p:cNvSpPr>
          <p:nvPr/>
        </p:nvSpPr>
        <p:spPr bwMode="auto">
          <a:xfrm>
            <a:off x="4935538" y="3373588"/>
            <a:ext cx="3175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77C9C52-B949-4669-8BBC-DA0A3CBC2921}"/>
              </a:ext>
            </a:extLst>
          </p:cNvPr>
          <p:cNvSpPr>
            <a:spLocks/>
          </p:cNvSpPr>
          <p:nvPr/>
        </p:nvSpPr>
        <p:spPr bwMode="auto">
          <a:xfrm>
            <a:off x="4965701" y="3386288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2F6362-E910-46DB-8EA4-B3D62AF653C6}"/>
              </a:ext>
            </a:extLst>
          </p:cNvPr>
          <p:cNvSpPr>
            <a:spLocks/>
          </p:cNvSpPr>
          <p:nvPr/>
        </p:nvSpPr>
        <p:spPr bwMode="auto">
          <a:xfrm>
            <a:off x="4949826" y="3381525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6956C9-7639-4554-8921-4412191F3777}"/>
              </a:ext>
            </a:extLst>
          </p:cNvPr>
          <p:cNvSpPr>
            <a:spLocks/>
          </p:cNvSpPr>
          <p:nvPr/>
        </p:nvSpPr>
        <p:spPr bwMode="auto">
          <a:xfrm>
            <a:off x="5037138" y="3357713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F227328-B8CC-487B-81D8-92568EF52066}"/>
              </a:ext>
            </a:extLst>
          </p:cNvPr>
          <p:cNvSpPr>
            <a:spLocks/>
          </p:cNvSpPr>
          <p:nvPr/>
        </p:nvSpPr>
        <p:spPr bwMode="auto">
          <a:xfrm>
            <a:off x="5016501" y="3373588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06D27BE-C85F-4838-965B-99739A3B7CF6}"/>
              </a:ext>
            </a:extLst>
          </p:cNvPr>
          <p:cNvSpPr>
            <a:spLocks/>
          </p:cNvSpPr>
          <p:nvPr/>
        </p:nvSpPr>
        <p:spPr bwMode="auto">
          <a:xfrm>
            <a:off x="5040313" y="334977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01B847C-8A5C-468B-AC10-5529C085DA46}"/>
              </a:ext>
            </a:extLst>
          </p:cNvPr>
          <p:cNvSpPr>
            <a:spLocks/>
          </p:cNvSpPr>
          <p:nvPr/>
        </p:nvSpPr>
        <p:spPr bwMode="auto">
          <a:xfrm>
            <a:off x="5032376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003D9C5-5683-4B80-A812-DA03305E07E8}"/>
              </a:ext>
            </a:extLst>
          </p:cNvPr>
          <p:cNvSpPr>
            <a:spLocks/>
          </p:cNvSpPr>
          <p:nvPr/>
        </p:nvSpPr>
        <p:spPr bwMode="auto">
          <a:xfrm>
            <a:off x="5002213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CD107F7-0BAB-4747-8D30-B05D24D9B589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17142A3-7D2E-4C0B-9974-6DDCC5FD0DC0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D71C724-585F-4500-8F3E-BE66C4D0D885}"/>
              </a:ext>
            </a:extLst>
          </p:cNvPr>
          <p:cNvSpPr>
            <a:spLocks/>
          </p:cNvSpPr>
          <p:nvPr/>
        </p:nvSpPr>
        <p:spPr bwMode="auto">
          <a:xfrm>
            <a:off x="5053013" y="3338663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748B5D-9D60-445F-BC54-1F6FFA7EBF0D}"/>
              </a:ext>
            </a:extLst>
          </p:cNvPr>
          <p:cNvSpPr>
            <a:spLocks/>
          </p:cNvSpPr>
          <p:nvPr/>
        </p:nvSpPr>
        <p:spPr bwMode="auto">
          <a:xfrm>
            <a:off x="5008563" y="3378350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BA8213-52F9-4827-89E7-E428CFA820B3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0" cy="7938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3054159-3B14-4B39-8002-767E7E2DF65A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0D2B70-605F-4A1B-8BE9-720990DBF419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57629C7-B107-4709-976E-9C5548B9DBD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3175" cy="7938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  <a:gd name="T4" fmla="*/ 1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22F000D-5C61-411D-85BA-B327763E3D2E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31750" cy="63500"/>
          </a:xfrm>
          <a:custGeom>
            <a:avLst/>
            <a:gdLst>
              <a:gd name="T0" fmla="*/ 0 w 8"/>
              <a:gd name="T1" fmla="*/ 0 h 16"/>
              <a:gd name="T2" fmla="*/ 8 w 8"/>
              <a:gd name="T3" fmla="*/ 16 h 16"/>
              <a:gd name="T4" fmla="*/ 0 w 8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0"/>
                </a:moveTo>
                <a:cubicBezTo>
                  <a:pt x="0" y="7"/>
                  <a:pt x="3" y="13"/>
                  <a:pt x="8" y="16"/>
                </a:cubicBezTo>
                <a:cubicBezTo>
                  <a:pt x="3" y="13"/>
                  <a:pt x="0" y="7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282692-6316-4880-AA0C-87F16314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FD97CA-20F7-4C38-AFF9-8759236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CB73E3-10E4-41A3-90DF-A8C4B0BC1D88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BC360CA-3816-43F8-B38D-A9326783348A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8BCBC-12BD-4F21-945B-0B528ABE4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EA8461A1-2D71-41DF-89F1-9A2D2E66E47C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93D24D-688A-4617-8C59-46D6F2B6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0067442E-406B-428C-8593-C896B429B57F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1F7CDE-C895-412B-8505-4BF675515B4B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0D1FF71-489C-4BED-A148-A9733393716A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2B6AE87-EE6D-4453-9D73-2E9AA1890FBF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FEA1585-CCA6-4F71-A32A-37BEF0FAFF3D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65766B9-02AA-4AE2-AE7A-DD338F74F9EA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C116FA0D-F804-4D2E-92F3-979A5E8DF215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37C24A3-D705-41AE-8980-4F089DA3C970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DBB0EBA7-EDB6-42B0-A92D-A2DF4E73E1CE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FAA67F0-601B-40B2-8C83-8DF88CFD0DB8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5070F68-6D3D-4626-8C89-60CF8A643399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A649D618-5E28-4DEA-B553-BAF379CEE334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25C3D81-286A-437A-A407-6FAFD31078EF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4765E21-A7F0-4B9C-A7E1-7BD9355A610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E24F00-D736-4CE4-8679-46C3D14F6E61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968A12B9-C81E-40B9-B02D-1FF145D816AE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90BB2998-1CC8-4EF6-A481-84B60063211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418FDF5-7C6E-48E6-B5C8-206DFD54D7AF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2D09AB6-4E87-4B1A-BF02-C4DBB027256B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4A5E9A85-E7D4-4927-ADF8-090C6198FAF0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403BE415-57C5-4430-968C-0E72A7A1405F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3A25159-0D28-4F89-909A-066BAF4F351D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18717E40-F327-4BDA-8464-DB03F5169D76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2203C938-32D6-43C7-AE73-F0E44C3A6C2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CE279A52-6B8D-4424-AC9D-932A62A12CF4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16FA786-AA03-4754-BDE5-BA8960CBBB4D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C28FDF9-CF2E-49C6-8377-92F1141E5B23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AAAB6EF-9E58-472F-BCA0-8654B13B8364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62B5842-9CFF-4105-AF4C-FB467570E312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ACC843CC-80AE-49A9-B853-5F82A0DAACB9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1B0BDFF-5963-43E9-A610-A651C5956BEE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D918C0DA-3516-4104-AC1B-4959B304F0A2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E7C6F8F6-2DE4-4401-B565-164299E7E0D1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8927393-08AB-4A00-B0BD-D88097744129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27AEEC2-08D9-4D77-AD33-B2DD61DEC068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F7714D87-0BD3-4725-8BBF-203326F358C4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1FC9B847-EE24-4B22-9E48-85B88E2DAF8F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07749466-AF1B-4A2A-A39D-6181D2687BF8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10DD0AAD-9ACD-4F58-8BD9-8D92FDB0EB5B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F20A8C19-299A-4BFA-ADD2-B0D69DD6B275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13278F43-F169-488B-BC42-48A0E88AF1D6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D3AE88D7-CFB5-41C8-8DF8-EDF2DCB983D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8A1036EF-9D51-4207-8119-133F98E3E9A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B443967-087B-44CA-AF65-0DD413A46758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DDAD21D2-4B5A-4D97-861F-AE692937BA7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5804E-CAB1-4B32-B413-76DFC6609E56}"/>
              </a:ext>
            </a:extLst>
          </p:cNvPr>
          <p:cNvSpPr txBox="1"/>
          <p:nvPr/>
        </p:nvSpPr>
        <p:spPr>
          <a:xfrm>
            <a:off x="9323082" y="708047"/>
            <a:ext cx="49051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PCLM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1251624-863F-4CD0-A211-024417923EBC}"/>
              </a:ext>
            </a:extLst>
          </p:cNvPr>
          <p:cNvSpPr txBox="1"/>
          <p:nvPr/>
        </p:nvSpPr>
        <p:spPr>
          <a:xfrm>
            <a:off x="9198849" y="1115655"/>
            <a:ext cx="73898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AD/GPO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CD2CAAE-A88D-4E33-B519-8A8B55A6E79B}"/>
              </a:ext>
            </a:extLst>
          </p:cNvPr>
          <p:cNvSpPr txBox="1"/>
          <p:nvPr/>
        </p:nvSpPr>
        <p:spPr>
          <a:xfrm>
            <a:off x="8853402" y="1523264"/>
            <a:ext cx="142987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Traditional Tools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561E47D-771A-4DDF-BAE2-BA19E861C04B}"/>
              </a:ext>
            </a:extLst>
          </p:cNvPr>
          <p:cNvGrpSpPr/>
          <p:nvPr/>
        </p:nvGrpSpPr>
        <p:grpSpPr>
          <a:xfrm>
            <a:off x="5299868" y="4095900"/>
            <a:ext cx="1584325" cy="423863"/>
            <a:chOff x="5299868" y="4222750"/>
            <a:chExt cx="1584325" cy="423863"/>
          </a:xfrm>
        </p:grpSpPr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43AF8114-78A8-4DAD-AB3E-98D1CA2F4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618" y="4222750"/>
              <a:ext cx="790575" cy="423863"/>
            </a:xfrm>
            <a:custGeom>
              <a:avLst/>
              <a:gdLst>
                <a:gd name="T0" fmla="*/ 202 w 202"/>
                <a:gd name="T1" fmla="*/ 30 h 107"/>
                <a:gd name="T2" fmla="*/ 201 w 202"/>
                <a:gd name="T3" fmla="*/ 30 h 107"/>
                <a:gd name="T4" fmla="*/ 173 w 202"/>
                <a:gd name="T5" fmla="*/ 2 h 107"/>
                <a:gd name="T6" fmla="*/ 173 w 202"/>
                <a:gd name="T7" fmla="*/ 0 h 107"/>
                <a:gd name="T8" fmla="*/ 0 w 202"/>
                <a:gd name="T9" fmla="*/ 64 h 107"/>
                <a:gd name="T10" fmla="*/ 0 w 202"/>
                <a:gd name="T11" fmla="*/ 64 h 107"/>
                <a:gd name="T12" fmla="*/ 3 w 202"/>
                <a:gd name="T13" fmla="*/ 65 h 107"/>
                <a:gd name="T14" fmla="*/ 8 w 202"/>
                <a:gd name="T15" fmla="*/ 66 h 107"/>
                <a:gd name="T16" fmla="*/ 11 w 202"/>
                <a:gd name="T17" fmla="*/ 68 h 107"/>
                <a:gd name="T18" fmla="*/ 20 w 202"/>
                <a:gd name="T19" fmla="*/ 90 h 107"/>
                <a:gd name="T20" fmla="*/ 20 w 202"/>
                <a:gd name="T21" fmla="*/ 92 h 107"/>
                <a:gd name="T22" fmla="*/ 17 w 202"/>
                <a:gd name="T23" fmla="*/ 97 h 107"/>
                <a:gd name="T24" fmla="*/ 16 w 202"/>
                <a:gd name="T25" fmla="*/ 99 h 107"/>
                <a:gd name="T26" fmla="*/ 14 w 202"/>
                <a:gd name="T27" fmla="*/ 101 h 107"/>
                <a:gd name="T28" fmla="*/ 13 w 202"/>
                <a:gd name="T29" fmla="*/ 102 h 107"/>
                <a:gd name="T30" fmla="*/ 13 w 202"/>
                <a:gd name="T31" fmla="*/ 102 h 107"/>
                <a:gd name="T32" fmla="*/ 10 w 202"/>
                <a:gd name="T33" fmla="*/ 104 h 107"/>
                <a:gd name="T34" fmla="*/ 10 w 202"/>
                <a:gd name="T35" fmla="*/ 104 h 107"/>
                <a:gd name="T36" fmla="*/ 8 w 202"/>
                <a:gd name="T37" fmla="*/ 105 h 107"/>
                <a:gd name="T38" fmla="*/ 4 w 202"/>
                <a:gd name="T39" fmla="*/ 106 h 107"/>
                <a:gd name="T40" fmla="*/ 4 w 202"/>
                <a:gd name="T41" fmla="*/ 106 h 107"/>
                <a:gd name="T42" fmla="*/ 3 w 202"/>
                <a:gd name="T43" fmla="*/ 107 h 107"/>
                <a:gd name="T44" fmla="*/ 1 w 202"/>
                <a:gd name="T45" fmla="*/ 107 h 107"/>
                <a:gd name="T46" fmla="*/ 0 w 202"/>
                <a:gd name="T47" fmla="*/ 107 h 107"/>
                <a:gd name="T48" fmla="*/ 0 w 202"/>
                <a:gd name="T49" fmla="*/ 107 h 107"/>
                <a:gd name="T50" fmla="*/ 202 w 202"/>
                <a:gd name="T51" fmla="*/ 3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" h="107">
                  <a:moveTo>
                    <a:pt x="202" y="30"/>
                  </a:moveTo>
                  <a:cubicBezTo>
                    <a:pt x="202" y="30"/>
                    <a:pt x="202" y="30"/>
                    <a:pt x="201" y="30"/>
                  </a:cubicBezTo>
                  <a:cubicBezTo>
                    <a:pt x="186" y="30"/>
                    <a:pt x="173" y="18"/>
                    <a:pt x="173" y="2"/>
                  </a:cubicBezTo>
                  <a:cubicBezTo>
                    <a:pt x="173" y="1"/>
                    <a:pt x="173" y="0"/>
                    <a:pt x="173" y="0"/>
                  </a:cubicBezTo>
                  <a:cubicBezTo>
                    <a:pt x="127" y="40"/>
                    <a:pt x="66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64"/>
                    <a:pt x="2" y="65"/>
                    <a:pt x="3" y="65"/>
                  </a:cubicBezTo>
                  <a:cubicBezTo>
                    <a:pt x="5" y="65"/>
                    <a:pt x="7" y="66"/>
                    <a:pt x="8" y="66"/>
                  </a:cubicBezTo>
                  <a:cubicBezTo>
                    <a:pt x="10" y="67"/>
                    <a:pt x="11" y="68"/>
                    <a:pt x="11" y="68"/>
                  </a:cubicBezTo>
                  <a:cubicBezTo>
                    <a:pt x="19" y="73"/>
                    <a:pt x="22" y="82"/>
                    <a:pt x="20" y="90"/>
                  </a:cubicBezTo>
                  <a:cubicBezTo>
                    <a:pt x="20" y="91"/>
                    <a:pt x="20" y="91"/>
                    <a:pt x="20" y="92"/>
                  </a:cubicBezTo>
                  <a:cubicBezTo>
                    <a:pt x="19" y="94"/>
                    <a:pt x="19" y="96"/>
                    <a:pt x="17" y="97"/>
                  </a:cubicBezTo>
                  <a:cubicBezTo>
                    <a:pt x="17" y="98"/>
                    <a:pt x="17" y="98"/>
                    <a:pt x="16" y="99"/>
                  </a:cubicBezTo>
                  <a:cubicBezTo>
                    <a:pt x="16" y="100"/>
                    <a:pt x="15" y="101"/>
                    <a:pt x="14" y="101"/>
                  </a:cubicBezTo>
                  <a:cubicBezTo>
                    <a:pt x="14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2" y="103"/>
                    <a:pt x="11" y="103"/>
                    <a:pt x="10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9" y="104"/>
                    <a:pt x="9" y="105"/>
                    <a:pt x="8" y="105"/>
                  </a:cubicBezTo>
                  <a:cubicBezTo>
                    <a:pt x="6" y="106"/>
                    <a:pt x="5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3" y="106"/>
                    <a:pt x="3" y="106"/>
                    <a:pt x="3" y="107"/>
                  </a:cubicBezTo>
                  <a:cubicBezTo>
                    <a:pt x="2" y="107"/>
                    <a:pt x="2" y="107"/>
                    <a:pt x="1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77" y="107"/>
                    <a:pt x="148" y="78"/>
                    <a:pt x="202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2">
              <a:extLst>
                <a:ext uri="{FF2B5EF4-FFF2-40B4-BE49-F238E27FC236}">
                  <a16:creationId xmlns:a16="http://schemas.microsoft.com/office/drawing/2014/main" id="{A29D2886-0DD5-43B0-A306-81092A325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868" y="4222750"/>
              <a:ext cx="806450" cy="423863"/>
            </a:xfrm>
            <a:custGeom>
              <a:avLst/>
              <a:gdLst>
                <a:gd name="T0" fmla="*/ 182 w 206"/>
                <a:gd name="T1" fmla="*/ 86 h 107"/>
                <a:gd name="T2" fmla="*/ 203 w 206"/>
                <a:gd name="T3" fmla="*/ 64 h 107"/>
                <a:gd name="T4" fmla="*/ 206 w 206"/>
                <a:gd name="T5" fmla="*/ 65 h 107"/>
                <a:gd name="T6" fmla="*/ 203 w 206"/>
                <a:gd name="T7" fmla="*/ 64 h 107"/>
                <a:gd name="T8" fmla="*/ 202 w 206"/>
                <a:gd name="T9" fmla="*/ 64 h 107"/>
                <a:gd name="T10" fmla="*/ 29 w 206"/>
                <a:gd name="T11" fmla="*/ 0 h 107"/>
                <a:gd name="T12" fmla="*/ 30 w 206"/>
                <a:gd name="T13" fmla="*/ 2 h 107"/>
                <a:gd name="T14" fmla="*/ 1 w 206"/>
                <a:gd name="T15" fmla="*/ 30 h 107"/>
                <a:gd name="T16" fmla="*/ 0 w 206"/>
                <a:gd name="T17" fmla="*/ 30 h 107"/>
                <a:gd name="T18" fmla="*/ 202 w 206"/>
                <a:gd name="T19" fmla="*/ 107 h 107"/>
                <a:gd name="T20" fmla="*/ 203 w 206"/>
                <a:gd name="T21" fmla="*/ 107 h 107"/>
                <a:gd name="T22" fmla="*/ 203 w 206"/>
                <a:gd name="T23" fmla="*/ 107 h 107"/>
                <a:gd name="T24" fmla="*/ 182 w 206"/>
                <a:gd name="T25" fmla="*/ 8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107">
                  <a:moveTo>
                    <a:pt x="182" y="86"/>
                  </a:moveTo>
                  <a:cubicBezTo>
                    <a:pt x="182" y="74"/>
                    <a:pt x="191" y="64"/>
                    <a:pt x="203" y="64"/>
                  </a:cubicBezTo>
                  <a:cubicBezTo>
                    <a:pt x="204" y="64"/>
                    <a:pt x="205" y="65"/>
                    <a:pt x="206" y="65"/>
                  </a:cubicBezTo>
                  <a:cubicBezTo>
                    <a:pt x="205" y="65"/>
                    <a:pt x="204" y="64"/>
                    <a:pt x="203" y="64"/>
                  </a:cubicBezTo>
                  <a:cubicBezTo>
                    <a:pt x="202" y="64"/>
                    <a:pt x="202" y="64"/>
                    <a:pt x="202" y="64"/>
                  </a:cubicBezTo>
                  <a:cubicBezTo>
                    <a:pt x="136" y="64"/>
                    <a:pt x="76" y="40"/>
                    <a:pt x="29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18"/>
                    <a:pt x="17" y="30"/>
                    <a:pt x="1" y="30"/>
                  </a:cubicBezTo>
                  <a:cubicBezTo>
                    <a:pt x="1" y="30"/>
                    <a:pt x="0" y="30"/>
                    <a:pt x="0" y="30"/>
                  </a:cubicBezTo>
                  <a:cubicBezTo>
                    <a:pt x="54" y="78"/>
                    <a:pt x="125" y="107"/>
                    <a:pt x="202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191" y="107"/>
                    <a:pt x="182" y="97"/>
                    <a:pt x="182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9">
              <a:extLst>
                <a:ext uri="{FF2B5EF4-FFF2-40B4-BE49-F238E27FC236}">
                  <a16:creationId xmlns:a16="http://schemas.microsoft.com/office/drawing/2014/main" id="{92F1177C-E353-46D2-8573-1F433B1E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648" y="4476750"/>
              <a:ext cx="281291" cy="169863"/>
            </a:xfrm>
            <a:custGeom>
              <a:avLst/>
              <a:gdLst>
                <a:gd name="T0" fmla="*/ 21 w 42"/>
                <a:gd name="T1" fmla="*/ 0 h 43"/>
                <a:gd name="T2" fmla="*/ 0 w 42"/>
                <a:gd name="T3" fmla="*/ 22 h 43"/>
                <a:gd name="T4" fmla="*/ 21 w 42"/>
                <a:gd name="T5" fmla="*/ 43 h 43"/>
                <a:gd name="T6" fmla="*/ 21 w 42"/>
                <a:gd name="T7" fmla="*/ 43 h 43"/>
                <a:gd name="T8" fmla="*/ 22 w 42"/>
                <a:gd name="T9" fmla="*/ 43 h 43"/>
                <a:gd name="T10" fmla="*/ 24 w 42"/>
                <a:gd name="T11" fmla="*/ 43 h 43"/>
                <a:gd name="T12" fmla="*/ 25 w 42"/>
                <a:gd name="T13" fmla="*/ 42 h 43"/>
                <a:gd name="T14" fmla="*/ 25 w 42"/>
                <a:gd name="T15" fmla="*/ 42 h 43"/>
                <a:gd name="T16" fmla="*/ 25 w 42"/>
                <a:gd name="T17" fmla="*/ 42 h 43"/>
                <a:gd name="T18" fmla="*/ 25 w 42"/>
                <a:gd name="T19" fmla="*/ 42 h 43"/>
                <a:gd name="T20" fmla="*/ 27 w 42"/>
                <a:gd name="T21" fmla="*/ 42 h 43"/>
                <a:gd name="T22" fmla="*/ 27 w 42"/>
                <a:gd name="T23" fmla="*/ 42 h 43"/>
                <a:gd name="T24" fmla="*/ 27 w 42"/>
                <a:gd name="T25" fmla="*/ 42 h 43"/>
                <a:gd name="T26" fmla="*/ 27 w 42"/>
                <a:gd name="T27" fmla="*/ 42 h 43"/>
                <a:gd name="T28" fmla="*/ 27 w 42"/>
                <a:gd name="T29" fmla="*/ 42 h 43"/>
                <a:gd name="T30" fmla="*/ 28 w 42"/>
                <a:gd name="T31" fmla="*/ 42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4 w 42"/>
                <a:gd name="T39" fmla="*/ 38 h 43"/>
                <a:gd name="T40" fmla="*/ 34 w 42"/>
                <a:gd name="T41" fmla="*/ 38 h 43"/>
                <a:gd name="T42" fmla="*/ 36 w 42"/>
                <a:gd name="T43" fmla="*/ 37 h 43"/>
                <a:gd name="T44" fmla="*/ 36 w 42"/>
                <a:gd name="T45" fmla="*/ 37 h 43"/>
                <a:gd name="T46" fmla="*/ 36 w 42"/>
                <a:gd name="T47" fmla="*/ 37 h 43"/>
                <a:gd name="T48" fmla="*/ 36 w 42"/>
                <a:gd name="T49" fmla="*/ 37 h 43"/>
                <a:gd name="T50" fmla="*/ 36 w 42"/>
                <a:gd name="T51" fmla="*/ 37 h 43"/>
                <a:gd name="T52" fmla="*/ 38 w 42"/>
                <a:gd name="T53" fmla="*/ 34 h 43"/>
                <a:gd name="T54" fmla="*/ 38 w 42"/>
                <a:gd name="T55" fmla="*/ 34 h 43"/>
                <a:gd name="T56" fmla="*/ 38 w 42"/>
                <a:gd name="T57" fmla="*/ 33 h 43"/>
                <a:gd name="T58" fmla="*/ 41 w 42"/>
                <a:gd name="T59" fmla="*/ 28 h 43"/>
                <a:gd name="T60" fmla="*/ 41 w 42"/>
                <a:gd name="T61" fmla="*/ 26 h 43"/>
                <a:gd name="T62" fmla="*/ 42 w 42"/>
                <a:gd name="T63" fmla="*/ 22 h 43"/>
                <a:gd name="T64" fmla="*/ 32 w 42"/>
                <a:gd name="T65" fmla="*/ 4 h 43"/>
                <a:gd name="T66" fmla="*/ 29 w 42"/>
                <a:gd name="T67" fmla="*/ 2 h 43"/>
                <a:gd name="T68" fmla="*/ 24 w 42"/>
                <a:gd name="T69" fmla="*/ 1 h 43"/>
                <a:gd name="T70" fmla="*/ 21 w 42"/>
                <a:gd name="T7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30" y="41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39"/>
                    <a:pt x="33" y="39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8"/>
                    <a:pt x="35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7" y="35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40" y="32"/>
                    <a:pt x="40" y="30"/>
                    <a:pt x="41" y="28"/>
                  </a:cubicBezTo>
                  <a:cubicBezTo>
                    <a:pt x="41" y="27"/>
                    <a:pt x="41" y="27"/>
                    <a:pt x="41" y="26"/>
                  </a:cubicBezTo>
                  <a:cubicBezTo>
                    <a:pt x="42" y="25"/>
                    <a:pt x="42" y="23"/>
                    <a:pt x="42" y="22"/>
                  </a:cubicBezTo>
                  <a:cubicBezTo>
                    <a:pt x="42" y="15"/>
                    <a:pt x="39" y="8"/>
                    <a:pt x="32" y="4"/>
                  </a:cubicBezTo>
                  <a:cubicBezTo>
                    <a:pt x="32" y="4"/>
                    <a:pt x="31" y="3"/>
                    <a:pt x="29" y="2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1"/>
                </a:gs>
                <a:gs pos="86000">
                  <a:schemeClr val="accent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BDC3839-8875-4073-AEB2-F4F8B3C1E4BB}"/>
              </a:ext>
            </a:extLst>
          </p:cNvPr>
          <p:cNvGrpSpPr/>
          <p:nvPr/>
        </p:nvGrpSpPr>
        <p:grpSpPr>
          <a:xfrm>
            <a:off x="6871493" y="2497288"/>
            <a:ext cx="423863" cy="1609725"/>
            <a:chOff x="6873876" y="2624138"/>
            <a:chExt cx="423863" cy="1609725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B38E4481-7EBA-4A94-B637-79AAA1291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2624138"/>
              <a:ext cx="423863" cy="804863"/>
            </a:xfrm>
            <a:custGeom>
              <a:avLst/>
              <a:gdLst>
                <a:gd name="T0" fmla="*/ 2 w 108"/>
                <a:gd name="T1" fmla="*/ 30 h 203"/>
                <a:gd name="T2" fmla="*/ 0 w 108"/>
                <a:gd name="T3" fmla="*/ 30 h 203"/>
                <a:gd name="T4" fmla="*/ 65 w 108"/>
                <a:gd name="T5" fmla="*/ 203 h 203"/>
                <a:gd name="T6" fmla="*/ 86 w 108"/>
                <a:gd name="T7" fmla="*/ 182 h 203"/>
                <a:gd name="T8" fmla="*/ 108 w 108"/>
                <a:gd name="T9" fmla="*/ 203 h 203"/>
                <a:gd name="T10" fmla="*/ 31 w 108"/>
                <a:gd name="T11" fmla="*/ 0 h 203"/>
                <a:gd name="T12" fmla="*/ 31 w 108"/>
                <a:gd name="T13" fmla="*/ 1 h 203"/>
                <a:gd name="T14" fmla="*/ 2 w 108"/>
                <a:gd name="T15" fmla="*/ 3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03">
                  <a:moveTo>
                    <a:pt x="2" y="30"/>
                  </a:moveTo>
                  <a:cubicBezTo>
                    <a:pt x="2" y="30"/>
                    <a:pt x="1" y="30"/>
                    <a:pt x="0" y="30"/>
                  </a:cubicBezTo>
                  <a:cubicBezTo>
                    <a:pt x="41" y="76"/>
                    <a:pt x="65" y="137"/>
                    <a:pt x="65" y="203"/>
                  </a:cubicBezTo>
                  <a:cubicBezTo>
                    <a:pt x="65" y="191"/>
                    <a:pt x="75" y="182"/>
                    <a:pt x="86" y="182"/>
                  </a:cubicBezTo>
                  <a:cubicBezTo>
                    <a:pt x="98" y="182"/>
                    <a:pt x="108" y="191"/>
                    <a:pt x="108" y="203"/>
                  </a:cubicBezTo>
                  <a:cubicBezTo>
                    <a:pt x="108" y="125"/>
                    <a:pt x="79" y="54"/>
                    <a:pt x="31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7"/>
                    <a:pt x="18" y="30"/>
                    <a:pt x="2" y="3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4778EA3-A48A-4986-B59B-E4733C80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3429000"/>
              <a:ext cx="423863" cy="804863"/>
            </a:xfrm>
            <a:custGeom>
              <a:avLst/>
              <a:gdLst>
                <a:gd name="T0" fmla="*/ 86 w 108"/>
                <a:gd name="T1" fmla="*/ 21 h 203"/>
                <a:gd name="T2" fmla="*/ 65 w 108"/>
                <a:gd name="T3" fmla="*/ 0 h 203"/>
                <a:gd name="T4" fmla="*/ 0 w 108"/>
                <a:gd name="T5" fmla="*/ 173 h 203"/>
                <a:gd name="T6" fmla="*/ 2 w 108"/>
                <a:gd name="T7" fmla="*/ 173 h 203"/>
                <a:gd name="T8" fmla="*/ 31 w 108"/>
                <a:gd name="T9" fmla="*/ 202 h 203"/>
                <a:gd name="T10" fmla="*/ 31 w 108"/>
                <a:gd name="T11" fmla="*/ 203 h 203"/>
                <a:gd name="T12" fmla="*/ 108 w 108"/>
                <a:gd name="T13" fmla="*/ 0 h 203"/>
                <a:gd name="T14" fmla="*/ 108 w 108"/>
                <a:gd name="T15" fmla="*/ 0 h 203"/>
                <a:gd name="T16" fmla="*/ 108 w 108"/>
                <a:gd name="T17" fmla="*/ 0 h 203"/>
                <a:gd name="T18" fmla="*/ 86 w 108"/>
                <a:gd name="T19" fmla="*/ 2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203">
                  <a:moveTo>
                    <a:pt x="86" y="21"/>
                  </a:moveTo>
                  <a:cubicBezTo>
                    <a:pt x="75" y="21"/>
                    <a:pt x="65" y="12"/>
                    <a:pt x="65" y="0"/>
                  </a:cubicBezTo>
                  <a:cubicBezTo>
                    <a:pt x="65" y="66"/>
                    <a:pt x="41" y="127"/>
                    <a:pt x="0" y="173"/>
                  </a:cubicBezTo>
                  <a:cubicBezTo>
                    <a:pt x="1" y="173"/>
                    <a:pt x="2" y="173"/>
                    <a:pt x="2" y="173"/>
                  </a:cubicBezTo>
                  <a:cubicBezTo>
                    <a:pt x="18" y="173"/>
                    <a:pt x="31" y="186"/>
                    <a:pt x="31" y="202"/>
                  </a:cubicBezTo>
                  <a:cubicBezTo>
                    <a:pt x="31" y="202"/>
                    <a:pt x="31" y="202"/>
                    <a:pt x="31" y="203"/>
                  </a:cubicBezTo>
                  <a:cubicBezTo>
                    <a:pt x="79" y="149"/>
                    <a:pt x="107" y="78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7" y="12"/>
                    <a:pt x="98" y="21"/>
                    <a:pt x="86" y="2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2D9D12D-2D84-4D64-8809-D9F7FE05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75" y="3316455"/>
              <a:ext cx="169464" cy="219215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43 w 43"/>
                <a:gd name="T9" fmla="*/ 21 h 42"/>
                <a:gd name="T10" fmla="*/ 21 w 43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2" y="33"/>
                    <a:pt x="43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34000">
                  <a:schemeClr val="accent3"/>
                </a:gs>
                <a:gs pos="76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194F79-E7D6-4A9A-81B7-835530B60F80}"/>
              </a:ext>
            </a:extLst>
          </p:cNvPr>
          <p:cNvGrpSpPr/>
          <p:nvPr/>
        </p:nvGrpSpPr>
        <p:grpSpPr>
          <a:xfrm>
            <a:off x="5299868" y="2084538"/>
            <a:ext cx="1584325" cy="423863"/>
            <a:chOff x="5302251" y="2211388"/>
            <a:chExt cx="1584325" cy="423863"/>
          </a:xfrm>
        </p:grpSpPr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2A188171-EE22-4A0B-9224-AF51E7F44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2211388"/>
              <a:ext cx="790575" cy="423863"/>
            </a:xfrm>
            <a:custGeom>
              <a:avLst/>
              <a:gdLst>
                <a:gd name="T0" fmla="*/ 3 w 202"/>
                <a:gd name="T1" fmla="*/ 0 h 107"/>
                <a:gd name="T2" fmla="*/ 4 w 202"/>
                <a:gd name="T3" fmla="*/ 1 h 107"/>
                <a:gd name="T4" fmla="*/ 4 w 202"/>
                <a:gd name="T5" fmla="*/ 1 h 107"/>
                <a:gd name="T6" fmla="*/ 4 w 202"/>
                <a:gd name="T7" fmla="*/ 1 h 107"/>
                <a:gd name="T8" fmla="*/ 4 w 202"/>
                <a:gd name="T9" fmla="*/ 1 h 107"/>
                <a:gd name="T10" fmla="*/ 4 w 202"/>
                <a:gd name="T11" fmla="*/ 1 h 107"/>
                <a:gd name="T12" fmla="*/ 7 w 202"/>
                <a:gd name="T13" fmla="*/ 1 h 107"/>
                <a:gd name="T14" fmla="*/ 7 w 202"/>
                <a:gd name="T15" fmla="*/ 2 h 107"/>
                <a:gd name="T16" fmla="*/ 10 w 202"/>
                <a:gd name="T17" fmla="*/ 3 h 107"/>
                <a:gd name="T18" fmla="*/ 10 w 202"/>
                <a:gd name="T19" fmla="*/ 3 h 107"/>
                <a:gd name="T20" fmla="*/ 12 w 202"/>
                <a:gd name="T21" fmla="*/ 4 h 107"/>
                <a:gd name="T22" fmla="*/ 13 w 202"/>
                <a:gd name="T23" fmla="*/ 5 h 107"/>
                <a:gd name="T24" fmla="*/ 15 w 202"/>
                <a:gd name="T25" fmla="*/ 6 h 107"/>
                <a:gd name="T26" fmla="*/ 15 w 202"/>
                <a:gd name="T27" fmla="*/ 6 h 107"/>
                <a:gd name="T28" fmla="*/ 15 w 202"/>
                <a:gd name="T29" fmla="*/ 36 h 107"/>
                <a:gd name="T30" fmla="*/ 13 w 202"/>
                <a:gd name="T31" fmla="*/ 38 h 107"/>
                <a:gd name="T32" fmla="*/ 12 w 202"/>
                <a:gd name="T33" fmla="*/ 38 h 107"/>
                <a:gd name="T34" fmla="*/ 11 w 202"/>
                <a:gd name="T35" fmla="*/ 39 h 107"/>
                <a:gd name="T36" fmla="*/ 10 w 202"/>
                <a:gd name="T37" fmla="*/ 40 h 107"/>
                <a:gd name="T38" fmla="*/ 10 w 202"/>
                <a:gd name="T39" fmla="*/ 40 h 107"/>
                <a:gd name="T40" fmla="*/ 8 w 202"/>
                <a:gd name="T41" fmla="*/ 41 h 107"/>
                <a:gd name="T42" fmla="*/ 8 w 202"/>
                <a:gd name="T43" fmla="*/ 41 h 107"/>
                <a:gd name="T44" fmla="*/ 0 w 202"/>
                <a:gd name="T45" fmla="*/ 43 h 107"/>
                <a:gd name="T46" fmla="*/ 0 w 202"/>
                <a:gd name="T47" fmla="*/ 43 h 107"/>
                <a:gd name="T48" fmla="*/ 0 w 202"/>
                <a:gd name="T49" fmla="*/ 43 h 107"/>
                <a:gd name="T50" fmla="*/ 173 w 202"/>
                <a:gd name="T51" fmla="*/ 107 h 107"/>
                <a:gd name="T52" fmla="*/ 173 w 202"/>
                <a:gd name="T53" fmla="*/ 105 h 107"/>
                <a:gd name="T54" fmla="*/ 201 w 202"/>
                <a:gd name="T55" fmla="*/ 77 h 107"/>
                <a:gd name="T56" fmla="*/ 202 w 202"/>
                <a:gd name="T57" fmla="*/ 77 h 107"/>
                <a:gd name="T58" fmla="*/ 0 w 202"/>
                <a:gd name="T59" fmla="*/ 0 h 107"/>
                <a:gd name="T60" fmla="*/ 0 w 202"/>
                <a:gd name="T61" fmla="*/ 0 h 107"/>
                <a:gd name="T62" fmla="*/ 2 w 202"/>
                <a:gd name="T63" fmla="*/ 0 h 107"/>
                <a:gd name="T64" fmla="*/ 3 w 202"/>
                <a:gd name="T6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2" h="107">
                  <a:moveTo>
                    <a:pt x="3" y="0"/>
                  </a:move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4"/>
                    <a:pt x="12" y="4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5"/>
                    <a:pt x="14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15"/>
                    <a:pt x="23" y="28"/>
                    <a:pt x="15" y="36"/>
                  </a:cubicBezTo>
                  <a:cubicBezTo>
                    <a:pt x="14" y="37"/>
                    <a:pt x="14" y="37"/>
                    <a:pt x="13" y="38"/>
                  </a:cubicBezTo>
                  <a:cubicBezTo>
                    <a:pt x="13" y="38"/>
                    <a:pt x="12" y="38"/>
                    <a:pt x="12" y="38"/>
                  </a:cubicBezTo>
                  <a:cubicBezTo>
                    <a:pt x="12" y="39"/>
                    <a:pt x="12" y="39"/>
                    <a:pt x="11" y="39"/>
                  </a:cubicBezTo>
                  <a:cubicBezTo>
                    <a:pt x="11" y="39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9" y="40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5" y="42"/>
                    <a:pt x="2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6" y="43"/>
                    <a:pt x="127" y="67"/>
                    <a:pt x="173" y="107"/>
                  </a:cubicBezTo>
                  <a:cubicBezTo>
                    <a:pt x="173" y="107"/>
                    <a:pt x="173" y="106"/>
                    <a:pt x="173" y="105"/>
                  </a:cubicBezTo>
                  <a:cubicBezTo>
                    <a:pt x="173" y="89"/>
                    <a:pt x="186" y="77"/>
                    <a:pt x="201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148" y="29"/>
                    <a:pt x="77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8">
              <a:extLst>
                <a:ext uri="{FF2B5EF4-FFF2-40B4-BE49-F238E27FC236}">
                  <a16:creationId xmlns:a16="http://schemas.microsoft.com/office/drawing/2014/main" id="{59D4C8D8-56AD-4606-9116-201AA556A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2211388"/>
              <a:ext cx="825500" cy="423863"/>
            </a:xfrm>
            <a:custGeom>
              <a:avLst/>
              <a:gdLst>
                <a:gd name="T0" fmla="*/ 30 w 211"/>
                <a:gd name="T1" fmla="*/ 105 h 107"/>
                <a:gd name="T2" fmla="*/ 29 w 211"/>
                <a:gd name="T3" fmla="*/ 107 h 107"/>
                <a:gd name="T4" fmla="*/ 203 w 211"/>
                <a:gd name="T5" fmla="*/ 43 h 107"/>
                <a:gd name="T6" fmla="*/ 203 w 211"/>
                <a:gd name="T7" fmla="*/ 43 h 107"/>
                <a:gd name="T8" fmla="*/ 211 w 211"/>
                <a:gd name="T9" fmla="*/ 41 h 107"/>
                <a:gd name="T10" fmla="*/ 203 w 211"/>
                <a:gd name="T11" fmla="*/ 43 h 107"/>
                <a:gd name="T12" fmla="*/ 199 w 211"/>
                <a:gd name="T13" fmla="*/ 42 h 107"/>
                <a:gd name="T14" fmla="*/ 199 w 211"/>
                <a:gd name="T15" fmla="*/ 42 h 107"/>
                <a:gd name="T16" fmla="*/ 199 w 211"/>
                <a:gd name="T17" fmla="*/ 42 h 107"/>
                <a:gd name="T18" fmla="*/ 198 w 211"/>
                <a:gd name="T19" fmla="*/ 42 h 107"/>
                <a:gd name="T20" fmla="*/ 198 w 211"/>
                <a:gd name="T21" fmla="*/ 42 h 107"/>
                <a:gd name="T22" fmla="*/ 199 w 211"/>
                <a:gd name="T23" fmla="*/ 42 h 107"/>
                <a:gd name="T24" fmla="*/ 183 w 211"/>
                <a:gd name="T25" fmla="*/ 28 h 107"/>
                <a:gd name="T26" fmla="*/ 182 w 211"/>
                <a:gd name="T27" fmla="*/ 26 h 107"/>
                <a:gd name="T28" fmla="*/ 182 w 211"/>
                <a:gd name="T29" fmla="*/ 19 h 107"/>
                <a:gd name="T30" fmla="*/ 187 w 211"/>
                <a:gd name="T31" fmla="*/ 8 h 107"/>
                <a:gd name="T32" fmla="*/ 194 w 211"/>
                <a:gd name="T33" fmla="*/ 2 h 107"/>
                <a:gd name="T34" fmla="*/ 201 w 211"/>
                <a:gd name="T35" fmla="*/ 0 h 107"/>
                <a:gd name="T36" fmla="*/ 203 w 211"/>
                <a:gd name="T37" fmla="*/ 0 h 107"/>
                <a:gd name="T38" fmla="*/ 203 w 211"/>
                <a:gd name="T39" fmla="*/ 0 h 107"/>
                <a:gd name="T40" fmla="*/ 203 w 211"/>
                <a:gd name="T41" fmla="*/ 0 h 107"/>
                <a:gd name="T42" fmla="*/ 0 w 211"/>
                <a:gd name="T43" fmla="*/ 77 h 107"/>
                <a:gd name="T44" fmla="*/ 1 w 211"/>
                <a:gd name="T45" fmla="*/ 77 h 107"/>
                <a:gd name="T46" fmla="*/ 30 w 211"/>
                <a:gd name="T47" fmla="*/ 105 h 107"/>
                <a:gd name="T48" fmla="*/ 201 w 211"/>
                <a:gd name="T49" fmla="*/ 43 h 107"/>
                <a:gd name="T50" fmla="*/ 202 w 211"/>
                <a:gd name="T51" fmla="*/ 43 h 107"/>
                <a:gd name="T52" fmla="*/ 201 w 211"/>
                <a:gd name="T53" fmla="*/ 43 h 107"/>
                <a:gd name="T54" fmla="*/ 201 w 211"/>
                <a:gd name="T55" fmla="*/ 4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107">
                  <a:moveTo>
                    <a:pt x="30" y="105"/>
                  </a:moveTo>
                  <a:cubicBezTo>
                    <a:pt x="30" y="106"/>
                    <a:pt x="29" y="107"/>
                    <a:pt x="29" y="107"/>
                  </a:cubicBezTo>
                  <a:cubicBezTo>
                    <a:pt x="76" y="67"/>
                    <a:pt x="136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5" y="43"/>
                    <a:pt x="208" y="42"/>
                    <a:pt x="211" y="41"/>
                  </a:cubicBezTo>
                  <a:cubicBezTo>
                    <a:pt x="208" y="42"/>
                    <a:pt x="205" y="43"/>
                    <a:pt x="203" y="43"/>
                  </a:cubicBezTo>
                  <a:cubicBezTo>
                    <a:pt x="201" y="43"/>
                    <a:pt x="200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9" y="42"/>
                  </a:cubicBezTo>
                  <a:cubicBezTo>
                    <a:pt x="191" y="41"/>
                    <a:pt x="185" y="36"/>
                    <a:pt x="183" y="28"/>
                  </a:cubicBezTo>
                  <a:cubicBezTo>
                    <a:pt x="182" y="28"/>
                    <a:pt x="182" y="27"/>
                    <a:pt x="182" y="26"/>
                  </a:cubicBezTo>
                  <a:cubicBezTo>
                    <a:pt x="182" y="25"/>
                    <a:pt x="181" y="23"/>
                    <a:pt x="182" y="19"/>
                  </a:cubicBezTo>
                  <a:cubicBezTo>
                    <a:pt x="182" y="16"/>
                    <a:pt x="183" y="12"/>
                    <a:pt x="187" y="8"/>
                  </a:cubicBezTo>
                  <a:cubicBezTo>
                    <a:pt x="189" y="5"/>
                    <a:pt x="191" y="3"/>
                    <a:pt x="194" y="2"/>
                  </a:cubicBezTo>
                  <a:cubicBezTo>
                    <a:pt x="197" y="1"/>
                    <a:pt x="199" y="0"/>
                    <a:pt x="201" y="0"/>
                  </a:cubicBezTo>
                  <a:cubicBezTo>
                    <a:pt x="202" y="0"/>
                    <a:pt x="202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25" y="0"/>
                    <a:pt x="54" y="29"/>
                    <a:pt x="0" y="77"/>
                  </a:cubicBezTo>
                  <a:cubicBezTo>
                    <a:pt x="0" y="77"/>
                    <a:pt x="1" y="77"/>
                    <a:pt x="1" y="77"/>
                  </a:cubicBezTo>
                  <a:cubicBezTo>
                    <a:pt x="17" y="77"/>
                    <a:pt x="30" y="89"/>
                    <a:pt x="30" y="105"/>
                  </a:cubicBezTo>
                  <a:moveTo>
                    <a:pt x="201" y="43"/>
                  </a:moveTo>
                  <a:cubicBezTo>
                    <a:pt x="202" y="43"/>
                    <a:pt x="202" y="43"/>
                    <a:pt x="202" y="43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1" y="43"/>
                    <a:pt x="201" y="43"/>
                    <a:pt x="201" y="4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16">
              <a:extLst>
                <a:ext uri="{FF2B5EF4-FFF2-40B4-BE49-F238E27FC236}">
                  <a16:creationId xmlns:a16="http://schemas.microsoft.com/office/drawing/2014/main" id="{2FFF62CE-1191-4947-AB8D-FDF1A29A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862" y="2211388"/>
              <a:ext cx="286070" cy="169863"/>
            </a:xfrm>
            <a:custGeom>
              <a:avLst/>
              <a:gdLst>
                <a:gd name="T0" fmla="*/ 21 w 42"/>
                <a:gd name="T1" fmla="*/ 0 h 43"/>
                <a:gd name="T2" fmla="*/ 21 w 42"/>
                <a:gd name="T3" fmla="*/ 0 h 43"/>
                <a:gd name="T4" fmla="*/ 21 w 42"/>
                <a:gd name="T5" fmla="*/ 0 h 43"/>
                <a:gd name="T6" fmla="*/ 21 w 42"/>
                <a:gd name="T7" fmla="*/ 0 h 43"/>
                <a:gd name="T8" fmla="*/ 19 w 42"/>
                <a:gd name="T9" fmla="*/ 0 h 43"/>
                <a:gd name="T10" fmla="*/ 12 w 42"/>
                <a:gd name="T11" fmla="*/ 2 h 43"/>
                <a:gd name="T12" fmla="*/ 5 w 42"/>
                <a:gd name="T13" fmla="*/ 8 h 43"/>
                <a:gd name="T14" fmla="*/ 0 w 42"/>
                <a:gd name="T15" fmla="*/ 19 h 43"/>
                <a:gd name="T16" fmla="*/ 0 w 42"/>
                <a:gd name="T17" fmla="*/ 22 h 43"/>
                <a:gd name="T18" fmla="*/ 0 w 42"/>
                <a:gd name="T19" fmla="*/ 26 h 43"/>
                <a:gd name="T20" fmla="*/ 1 w 42"/>
                <a:gd name="T21" fmla="*/ 28 h 43"/>
                <a:gd name="T22" fmla="*/ 17 w 42"/>
                <a:gd name="T23" fmla="*/ 42 h 43"/>
                <a:gd name="T24" fmla="*/ 17 w 42"/>
                <a:gd name="T25" fmla="*/ 42 h 43"/>
                <a:gd name="T26" fmla="*/ 21 w 42"/>
                <a:gd name="T27" fmla="*/ 43 h 43"/>
                <a:gd name="T28" fmla="*/ 21 w 42"/>
                <a:gd name="T29" fmla="*/ 43 h 43"/>
                <a:gd name="T30" fmla="*/ 29 w 42"/>
                <a:gd name="T31" fmla="*/ 41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2 w 42"/>
                <a:gd name="T39" fmla="*/ 39 h 43"/>
                <a:gd name="T40" fmla="*/ 33 w 42"/>
                <a:gd name="T41" fmla="*/ 38 h 43"/>
                <a:gd name="T42" fmla="*/ 34 w 42"/>
                <a:gd name="T43" fmla="*/ 38 h 43"/>
                <a:gd name="T44" fmla="*/ 36 w 42"/>
                <a:gd name="T45" fmla="*/ 36 h 43"/>
                <a:gd name="T46" fmla="*/ 42 w 42"/>
                <a:gd name="T47" fmla="*/ 21 h 43"/>
                <a:gd name="T48" fmla="*/ 36 w 42"/>
                <a:gd name="T49" fmla="*/ 6 h 43"/>
                <a:gd name="T50" fmla="*/ 36 w 42"/>
                <a:gd name="T51" fmla="*/ 6 h 43"/>
                <a:gd name="T52" fmla="*/ 34 w 42"/>
                <a:gd name="T53" fmla="*/ 5 h 43"/>
                <a:gd name="T54" fmla="*/ 33 w 42"/>
                <a:gd name="T55" fmla="*/ 4 h 43"/>
                <a:gd name="T56" fmla="*/ 31 w 42"/>
                <a:gd name="T57" fmla="*/ 3 h 43"/>
                <a:gd name="T58" fmla="*/ 31 w 42"/>
                <a:gd name="T59" fmla="*/ 3 h 43"/>
                <a:gd name="T60" fmla="*/ 28 w 42"/>
                <a:gd name="T61" fmla="*/ 2 h 43"/>
                <a:gd name="T62" fmla="*/ 28 w 42"/>
                <a:gd name="T63" fmla="*/ 1 h 43"/>
                <a:gd name="T64" fmla="*/ 25 w 42"/>
                <a:gd name="T65" fmla="*/ 1 h 43"/>
                <a:gd name="T66" fmla="*/ 25 w 42"/>
                <a:gd name="T67" fmla="*/ 1 h 43"/>
                <a:gd name="T68" fmla="*/ 25 w 42"/>
                <a:gd name="T69" fmla="*/ 1 h 43"/>
                <a:gd name="T70" fmla="*/ 24 w 42"/>
                <a:gd name="T71" fmla="*/ 0 h 43"/>
                <a:gd name="T72" fmla="*/ 23 w 42"/>
                <a:gd name="T73" fmla="*/ 0 h 43"/>
                <a:gd name="T74" fmla="*/ 21 w 42"/>
                <a:gd name="T7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7" y="0"/>
                    <a:pt x="15" y="1"/>
                    <a:pt x="12" y="2"/>
                  </a:cubicBezTo>
                  <a:cubicBezTo>
                    <a:pt x="9" y="3"/>
                    <a:pt x="7" y="5"/>
                    <a:pt x="5" y="8"/>
                  </a:cubicBezTo>
                  <a:cubicBezTo>
                    <a:pt x="1" y="12"/>
                    <a:pt x="0" y="1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3" y="36"/>
                    <a:pt x="9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1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3" y="43"/>
                    <a:pt x="26" y="42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3" y="38"/>
                    <a:pt x="34" y="38"/>
                    <a:pt x="34" y="38"/>
                  </a:cubicBezTo>
                  <a:cubicBezTo>
                    <a:pt x="35" y="37"/>
                    <a:pt x="35" y="37"/>
                    <a:pt x="36" y="36"/>
                  </a:cubicBezTo>
                  <a:cubicBezTo>
                    <a:pt x="40" y="32"/>
                    <a:pt x="42" y="27"/>
                    <a:pt x="42" y="21"/>
                  </a:cubicBezTo>
                  <a:cubicBezTo>
                    <a:pt x="42" y="16"/>
                    <a:pt x="40" y="11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6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7" y="1"/>
                    <a:pt x="26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2"/>
                </a:gs>
                <a:gs pos="42715">
                  <a:srgbClr val="4C8352"/>
                </a:gs>
                <a:gs pos="100000">
                  <a:schemeClr val="accent4"/>
                </a:gs>
                <a:gs pos="64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151351E-A80D-4FF9-AE95-4F8D61B130BB}"/>
              </a:ext>
            </a:extLst>
          </p:cNvPr>
          <p:cNvGrpSpPr/>
          <p:nvPr/>
        </p:nvGrpSpPr>
        <p:grpSpPr>
          <a:xfrm>
            <a:off x="4893467" y="2497288"/>
            <a:ext cx="419101" cy="1609725"/>
            <a:chOff x="4895850" y="2624138"/>
            <a:chExt cx="419101" cy="1609725"/>
          </a:xfrm>
        </p:grpSpPr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24C26057-A250-4420-8251-467A997C8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3429000"/>
              <a:ext cx="419100" cy="804863"/>
            </a:xfrm>
            <a:custGeom>
              <a:avLst/>
              <a:gdLst>
                <a:gd name="T0" fmla="*/ 105 w 107"/>
                <a:gd name="T1" fmla="*/ 173 h 203"/>
                <a:gd name="T2" fmla="*/ 107 w 107"/>
                <a:gd name="T3" fmla="*/ 173 h 203"/>
                <a:gd name="T4" fmla="*/ 42 w 107"/>
                <a:gd name="T5" fmla="*/ 0 h 203"/>
                <a:gd name="T6" fmla="*/ 41 w 107"/>
                <a:gd name="T7" fmla="*/ 8 h 203"/>
                <a:gd name="T8" fmla="*/ 40 w 107"/>
                <a:gd name="T9" fmla="*/ 9 h 203"/>
                <a:gd name="T10" fmla="*/ 40 w 107"/>
                <a:gd name="T11" fmla="*/ 10 h 203"/>
                <a:gd name="T12" fmla="*/ 39 w 107"/>
                <a:gd name="T13" fmla="*/ 10 h 203"/>
                <a:gd name="T14" fmla="*/ 39 w 107"/>
                <a:gd name="T15" fmla="*/ 12 h 203"/>
                <a:gd name="T16" fmla="*/ 38 w 107"/>
                <a:gd name="T17" fmla="*/ 12 h 203"/>
                <a:gd name="T18" fmla="*/ 37 w 107"/>
                <a:gd name="T19" fmla="*/ 13 h 203"/>
                <a:gd name="T20" fmla="*/ 37 w 107"/>
                <a:gd name="T21" fmla="*/ 14 h 203"/>
                <a:gd name="T22" fmla="*/ 36 w 107"/>
                <a:gd name="T23" fmla="*/ 15 h 203"/>
                <a:gd name="T24" fmla="*/ 35 w 107"/>
                <a:gd name="T25" fmla="*/ 16 h 203"/>
                <a:gd name="T26" fmla="*/ 35 w 107"/>
                <a:gd name="T27" fmla="*/ 16 h 203"/>
                <a:gd name="T28" fmla="*/ 34 w 107"/>
                <a:gd name="T29" fmla="*/ 17 h 203"/>
                <a:gd name="T30" fmla="*/ 33 w 107"/>
                <a:gd name="T31" fmla="*/ 18 h 203"/>
                <a:gd name="T32" fmla="*/ 32 w 107"/>
                <a:gd name="T33" fmla="*/ 18 h 203"/>
                <a:gd name="T34" fmla="*/ 31 w 107"/>
                <a:gd name="T35" fmla="*/ 19 h 203"/>
                <a:gd name="T36" fmla="*/ 30 w 107"/>
                <a:gd name="T37" fmla="*/ 19 h 203"/>
                <a:gd name="T38" fmla="*/ 29 w 107"/>
                <a:gd name="T39" fmla="*/ 20 h 203"/>
                <a:gd name="T40" fmla="*/ 28 w 107"/>
                <a:gd name="T41" fmla="*/ 20 h 203"/>
                <a:gd name="T42" fmla="*/ 27 w 107"/>
                <a:gd name="T43" fmla="*/ 20 h 203"/>
                <a:gd name="T44" fmla="*/ 26 w 107"/>
                <a:gd name="T45" fmla="*/ 21 h 203"/>
                <a:gd name="T46" fmla="*/ 25 w 107"/>
                <a:gd name="T47" fmla="*/ 21 h 203"/>
                <a:gd name="T48" fmla="*/ 23 w 107"/>
                <a:gd name="T49" fmla="*/ 21 h 203"/>
                <a:gd name="T50" fmla="*/ 23 w 107"/>
                <a:gd name="T51" fmla="*/ 21 h 203"/>
                <a:gd name="T52" fmla="*/ 21 w 107"/>
                <a:gd name="T53" fmla="*/ 21 h 203"/>
                <a:gd name="T54" fmla="*/ 19 w 107"/>
                <a:gd name="T55" fmla="*/ 21 h 203"/>
                <a:gd name="T56" fmla="*/ 18 w 107"/>
                <a:gd name="T57" fmla="*/ 21 h 203"/>
                <a:gd name="T58" fmla="*/ 17 w 107"/>
                <a:gd name="T59" fmla="*/ 21 h 203"/>
                <a:gd name="T60" fmla="*/ 16 w 107"/>
                <a:gd name="T61" fmla="*/ 20 h 203"/>
                <a:gd name="T62" fmla="*/ 15 w 107"/>
                <a:gd name="T63" fmla="*/ 20 h 203"/>
                <a:gd name="T64" fmla="*/ 14 w 107"/>
                <a:gd name="T65" fmla="*/ 20 h 203"/>
                <a:gd name="T66" fmla="*/ 13 w 107"/>
                <a:gd name="T67" fmla="*/ 20 h 203"/>
                <a:gd name="T68" fmla="*/ 11 w 107"/>
                <a:gd name="T69" fmla="*/ 19 h 203"/>
                <a:gd name="T70" fmla="*/ 11 w 107"/>
                <a:gd name="T71" fmla="*/ 19 h 203"/>
                <a:gd name="T72" fmla="*/ 10 w 107"/>
                <a:gd name="T73" fmla="*/ 18 h 203"/>
                <a:gd name="T74" fmla="*/ 9 w 107"/>
                <a:gd name="T75" fmla="*/ 18 h 203"/>
                <a:gd name="T76" fmla="*/ 8 w 107"/>
                <a:gd name="T77" fmla="*/ 16 h 203"/>
                <a:gd name="T78" fmla="*/ 8 w 107"/>
                <a:gd name="T79" fmla="*/ 16 h 203"/>
                <a:gd name="T80" fmla="*/ 0 w 107"/>
                <a:gd name="T81" fmla="*/ 0 h 203"/>
                <a:gd name="T82" fmla="*/ 0 w 107"/>
                <a:gd name="T83" fmla="*/ 0 h 203"/>
                <a:gd name="T84" fmla="*/ 76 w 107"/>
                <a:gd name="T85" fmla="*/ 203 h 203"/>
                <a:gd name="T86" fmla="*/ 76 w 107"/>
                <a:gd name="T87" fmla="*/ 202 h 203"/>
                <a:gd name="T88" fmla="*/ 105 w 107"/>
                <a:gd name="T89" fmla="*/ 17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" h="203">
                  <a:moveTo>
                    <a:pt x="105" y="173"/>
                  </a:moveTo>
                  <a:cubicBezTo>
                    <a:pt x="106" y="173"/>
                    <a:pt x="106" y="173"/>
                    <a:pt x="107" y="173"/>
                  </a:cubicBezTo>
                  <a:cubicBezTo>
                    <a:pt x="67" y="127"/>
                    <a:pt x="42" y="66"/>
                    <a:pt x="42" y="0"/>
                  </a:cubicBezTo>
                  <a:cubicBezTo>
                    <a:pt x="42" y="3"/>
                    <a:pt x="42" y="6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10"/>
                    <a:pt x="40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1"/>
                    <a:pt x="39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5"/>
                    <a:pt x="36" y="15"/>
                  </a:cubicBezTo>
                  <a:cubicBezTo>
                    <a:pt x="36" y="15"/>
                    <a:pt x="36" y="15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8"/>
                    <a:pt x="31" y="19"/>
                    <a:pt x="31" y="19"/>
                  </a:cubicBezTo>
                  <a:cubicBezTo>
                    <a:pt x="31" y="19"/>
                    <a:pt x="30" y="19"/>
                    <a:pt x="30" y="19"/>
                  </a:cubicBezTo>
                  <a:cubicBezTo>
                    <a:pt x="30" y="19"/>
                    <a:pt x="29" y="19"/>
                    <a:pt x="29" y="20"/>
                  </a:cubicBezTo>
                  <a:cubicBezTo>
                    <a:pt x="29" y="20"/>
                    <a:pt x="28" y="20"/>
                    <a:pt x="28" y="20"/>
                  </a:cubicBezTo>
                  <a:cubicBezTo>
                    <a:pt x="28" y="20"/>
                    <a:pt x="28" y="20"/>
                    <a:pt x="27" y="20"/>
                  </a:cubicBezTo>
                  <a:cubicBezTo>
                    <a:pt x="27" y="20"/>
                    <a:pt x="26" y="21"/>
                    <a:pt x="26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1"/>
                    <a:pt x="21" y="21"/>
                  </a:cubicBez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3"/>
                    <a:pt x="0" y="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29" y="149"/>
                    <a:pt x="76" y="203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76" y="186"/>
                    <a:pt x="89" y="173"/>
                    <a:pt x="105" y="17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id="{464B49B9-3B4C-4D64-B809-3F426EEAC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2624138"/>
              <a:ext cx="419100" cy="836613"/>
            </a:xfrm>
            <a:custGeom>
              <a:avLst/>
              <a:gdLst>
                <a:gd name="T0" fmla="*/ 21 w 107"/>
                <a:gd name="T1" fmla="*/ 182 h 211"/>
                <a:gd name="T2" fmla="*/ 42 w 107"/>
                <a:gd name="T3" fmla="*/ 203 h 211"/>
                <a:gd name="T4" fmla="*/ 42 w 107"/>
                <a:gd name="T5" fmla="*/ 203 h 211"/>
                <a:gd name="T6" fmla="*/ 41 w 107"/>
                <a:gd name="T7" fmla="*/ 211 h 211"/>
                <a:gd name="T8" fmla="*/ 42 w 107"/>
                <a:gd name="T9" fmla="*/ 203 h 211"/>
                <a:gd name="T10" fmla="*/ 42 w 107"/>
                <a:gd name="T11" fmla="*/ 203 h 211"/>
                <a:gd name="T12" fmla="*/ 107 w 107"/>
                <a:gd name="T13" fmla="*/ 30 h 211"/>
                <a:gd name="T14" fmla="*/ 105 w 107"/>
                <a:gd name="T15" fmla="*/ 30 h 211"/>
                <a:gd name="T16" fmla="*/ 76 w 107"/>
                <a:gd name="T17" fmla="*/ 1 h 211"/>
                <a:gd name="T18" fmla="*/ 76 w 107"/>
                <a:gd name="T19" fmla="*/ 0 h 211"/>
                <a:gd name="T20" fmla="*/ 0 w 107"/>
                <a:gd name="T21" fmla="*/ 203 h 211"/>
                <a:gd name="T22" fmla="*/ 0 w 107"/>
                <a:gd name="T23" fmla="*/ 203 h 211"/>
                <a:gd name="T24" fmla="*/ 0 w 107"/>
                <a:gd name="T25" fmla="*/ 203 h 211"/>
                <a:gd name="T26" fmla="*/ 21 w 107"/>
                <a:gd name="T27" fmla="*/ 18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211">
                  <a:moveTo>
                    <a:pt x="21" y="182"/>
                  </a:moveTo>
                  <a:cubicBezTo>
                    <a:pt x="33" y="182"/>
                    <a:pt x="42" y="191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206"/>
                    <a:pt x="42" y="209"/>
                    <a:pt x="41" y="211"/>
                  </a:cubicBezTo>
                  <a:cubicBezTo>
                    <a:pt x="42" y="209"/>
                    <a:pt x="42" y="206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137"/>
                    <a:pt x="67" y="76"/>
                    <a:pt x="107" y="30"/>
                  </a:cubicBezTo>
                  <a:cubicBezTo>
                    <a:pt x="106" y="30"/>
                    <a:pt x="106" y="30"/>
                    <a:pt x="105" y="30"/>
                  </a:cubicBezTo>
                  <a:cubicBezTo>
                    <a:pt x="89" y="30"/>
                    <a:pt x="76" y="17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29" y="54"/>
                    <a:pt x="0" y="125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191"/>
                    <a:pt x="9" y="182"/>
                    <a:pt x="21" y="18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09A50A20-12C5-4CDD-AE54-14F868C03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0" y="3335139"/>
              <a:ext cx="162722" cy="187722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0 w 42"/>
                <a:gd name="T5" fmla="*/ 21 h 42"/>
                <a:gd name="T6" fmla="*/ 0 w 42"/>
                <a:gd name="T7" fmla="*/ 21 h 42"/>
                <a:gd name="T8" fmla="*/ 0 w 42"/>
                <a:gd name="T9" fmla="*/ 21 h 42"/>
                <a:gd name="T10" fmla="*/ 8 w 42"/>
                <a:gd name="T11" fmla="*/ 37 h 42"/>
                <a:gd name="T12" fmla="*/ 8 w 42"/>
                <a:gd name="T13" fmla="*/ 37 h 42"/>
                <a:gd name="T14" fmla="*/ 9 w 42"/>
                <a:gd name="T15" fmla="*/ 39 h 42"/>
                <a:gd name="T16" fmla="*/ 10 w 42"/>
                <a:gd name="T17" fmla="*/ 39 h 42"/>
                <a:gd name="T18" fmla="*/ 11 w 42"/>
                <a:gd name="T19" fmla="*/ 40 h 42"/>
                <a:gd name="T20" fmla="*/ 11 w 42"/>
                <a:gd name="T21" fmla="*/ 40 h 42"/>
                <a:gd name="T22" fmla="*/ 13 w 42"/>
                <a:gd name="T23" fmla="*/ 41 h 42"/>
                <a:gd name="T24" fmla="*/ 14 w 42"/>
                <a:gd name="T25" fmla="*/ 41 h 42"/>
                <a:gd name="T26" fmla="*/ 15 w 42"/>
                <a:gd name="T27" fmla="*/ 41 h 42"/>
                <a:gd name="T28" fmla="*/ 16 w 42"/>
                <a:gd name="T29" fmla="*/ 41 h 42"/>
                <a:gd name="T30" fmla="*/ 17 w 42"/>
                <a:gd name="T31" fmla="*/ 42 h 42"/>
                <a:gd name="T32" fmla="*/ 18 w 42"/>
                <a:gd name="T33" fmla="*/ 42 h 42"/>
                <a:gd name="T34" fmla="*/ 19 w 42"/>
                <a:gd name="T35" fmla="*/ 42 h 42"/>
                <a:gd name="T36" fmla="*/ 21 w 42"/>
                <a:gd name="T37" fmla="*/ 42 h 42"/>
                <a:gd name="T38" fmla="*/ 23 w 42"/>
                <a:gd name="T39" fmla="*/ 42 h 42"/>
                <a:gd name="T40" fmla="*/ 23 w 42"/>
                <a:gd name="T41" fmla="*/ 42 h 42"/>
                <a:gd name="T42" fmla="*/ 25 w 42"/>
                <a:gd name="T43" fmla="*/ 42 h 42"/>
                <a:gd name="T44" fmla="*/ 26 w 42"/>
                <a:gd name="T45" fmla="*/ 42 h 42"/>
                <a:gd name="T46" fmla="*/ 27 w 42"/>
                <a:gd name="T47" fmla="*/ 41 h 42"/>
                <a:gd name="T48" fmla="*/ 28 w 42"/>
                <a:gd name="T49" fmla="*/ 41 h 42"/>
                <a:gd name="T50" fmla="*/ 29 w 42"/>
                <a:gd name="T51" fmla="*/ 41 h 42"/>
                <a:gd name="T52" fmla="*/ 30 w 42"/>
                <a:gd name="T53" fmla="*/ 40 h 42"/>
                <a:gd name="T54" fmla="*/ 31 w 42"/>
                <a:gd name="T55" fmla="*/ 40 h 42"/>
                <a:gd name="T56" fmla="*/ 32 w 42"/>
                <a:gd name="T57" fmla="*/ 39 h 42"/>
                <a:gd name="T58" fmla="*/ 33 w 42"/>
                <a:gd name="T59" fmla="*/ 39 h 42"/>
                <a:gd name="T60" fmla="*/ 34 w 42"/>
                <a:gd name="T61" fmla="*/ 38 h 42"/>
                <a:gd name="T62" fmla="*/ 35 w 42"/>
                <a:gd name="T63" fmla="*/ 37 h 42"/>
                <a:gd name="T64" fmla="*/ 35 w 42"/>
                <a:gd name="T65" fmla="*/ 37 h 42"/>
                <a:gd name="T66" fmla="*/ 36 w 42"/>
                <a:gd name="T67" fmla="*/ 36 h 42"/>
                <a:gd name="T68" fmla="*/ 37 w 42"/>
                <a:gd name="T69" fmla="*/ 35 h 42"/>
                <a:gd name="T70" fmla="*/ 37 w 42"/>
                <a:gd name="T71" fmla="*/ 34 h 42"/>
                <a:gd name="T72" fmla="*/ 38 w 42"/>
                <a:gd name="T73" fmla="*/ 33 h 42"/>
                <a:gd name="T74" fmla="*/ 39 w 42"/>
                <a:gd name="T75" fmla="*/ 33 h 42"/>
                <a:gd name="T76" fmla="*/ 39 w 42"/>
                <a:gd name="T77" fmla="*/ 31 h 42"/>
                <a:gd name="T78" fmla="*/ 40 w 42"/>
                <a:gd name="T79" fmla="*/ 31 h 42"/>
                <a:gd name="T80" fmla="*/ 40 w 42"/>
                <a:gd name="T81" fmla="*/ 30 h 42"/>
                <a:gd name="T82" fmla="*/ 41 w 42"/>
                <a:gd name="T83" fmla="*/ 29 h 42"/>
                <a:gd name="T84" fmla="*/ 42 w 42"/>
                <a:gd name="T85" fmla="*/ 21 h 42"/>
                <a:gd name="T86" fmla="*/ 42 w 42"/>
                <a:gd name="T87" fmla="*/ 21 h 42"/>
                <a:gd name="T88" fmla="*/ 21 w 42"/>
                <a:gd name="T8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3" y="34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9" y="38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3" y="41"/>
                  </a:cubicBezTo>
                  <a:cubicBezTo>
                    <a:pt x="13" y="41"/>
                    <a:pt x="13" y="41"/>
                    <a:pt x="14" y="41"/>
                  </a:cubicBezTo>
                  <a:cubicBezTo>
                    <a:pt x="14" y="41"/>
                    <a:pt x="14" y="41"/>
                    <a:pt x="15" y="41"/>
                  </a:cubicBezTo>
                  <a:cubicBezTo>
                    <a:pt x="15" y="41"/>
                    <a:pt x="15" y="41"/>
                    <a:pt x="16" y="41"/>
                  </a:cubicBezTo>
                  <a:cubicBezTo>
                    <a:pt x="16" y="42"/>
                    <a:pt x="16" y="42"/>
                    <a:pt x="17" y="42"/>
                  </a:cubicBezTo>
                  <a:cubicBezTo>
                    <a:pt x="17" y="42"/>
                    <a:pt x="18" y="42"/>
                    <a:pt x="18" y="42"/>
                  </a:cubicBezTo>
                  <a:cubicBezTo>
                    <a:pt x="18" y="42"/>
                    <a:pt x="19" y="42"/>
                    <a:pt x="19" y="42"/>
                  </a:cubicBezTo>
                  <a:cubicBezTo>
                    <a:pt x="20" y="42"/>
                    <a:pt x="20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4" y="42"/>
                    <a:pt x="25" y="42"/>
                    <a:pt x="25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29" y="40"/>
                    <a:pt x="30" y="40"/>
                    <a:pt x="30" y="40"/>
                  </a:cubicBezTo>
                  <a:cubicBezTo>
                    <a:pt x="30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2" y="39"/>
                    <a:pt x="33" y="39"/>
                    <a:pt x="33" y="39"/>
                  </a:cubicBezTo>
                  <a:cubicBezTo>
                    <a:pt x="33" y="38"/>
                    <a:pt x="33" y="38"/>
                    <a:pt x="34" y="38"/>
                  </a:cubicBezTo>
                  <a:cubicBezTo>
                    <a:pt x="34" y="38"/>
                    <a:pt x="34" y="38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7" y="35"/>
                    <a:pt x="37" y="35"/>
                  </a:cubicBezTo>
                  <a:cubicBezTo>
                    <a:pt x="37" y="35"/>
                    <a:pt x="37" y="35"/>
                    <a:pt x="37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2"/>
                    <a:pt x="39" y="32"/>
                    <a:pt x="39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40" y="30"/>
                    <a:pt x="40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7"/>
                    <a:pt x="42" y="24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9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1B3B5D-A4CF-4F1F-AF0A-E155C3114903}"/>
              </a:ext>
            </a:extLst>
          </p:cNvPr>
          <p:cNvGrpSpPr/>
          <p:nvPr/>
        </p:nvGrpSpPr>
        <p:grpSpPr>
          <a:xfrm>
            <a:off x="6757901" y="234457"/>
            <a:ext cx="3861029" cy="2419549"/>
            <a:chOff x="6757901" y="361307"/>
            <a:chExt cx="3861029" cy="24195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A72D7-B3D4-4CEE-9195-4171F37ACB18}"/>
                </a:ext>
              </a:extLst>
            </p:cNvPr>
            <p:cNvGrpSpPr/>
            <p:nvPr/>
          </p:nvGrpSpPr>
          <p:grpSpPr>
            <a:xfrm>
              <a:off x="6843890" y="361307"/>
              <a:ext cx="3775040" cy="2326136"/>
              <a:chOff x="6843890" y="361307"/>
              <a:chExt cx="3775040" cy="2326136"/>
            </a:xfrm>
          </p:grpSpPr>
          <p:sp>
            <p:nvSpPr>
              <p:cNvPr id="284" name="Rectangle: Rounded Corners 283">
                <a:extLst>
                  <a:ext uri="{FF2B5EF4-FFF2-40B4-BE49-F238E27FC236}">
                    <a16:creationId xmlns:a16="http://schemas.microsoft.com/office/drawing/2014/main" id="{F95412EA-AD5F-47CD-8C5D-1C872CDFC005}"/>
                  </a:ext>
                </a:extLst>
              </p:cNvPr>
              <p:cNvSpPr/>
              <p:nvPr/>
            </p:nvSpPr>
            <p:spPr>
              <a:xfrm>
                <a:off x="6900871" y="361307"/>
                <a:ext cx="3718059" cy="1977840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FFABC26-C823-4133-9E58-5A560734D93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843890" y="2169266"/>
                <a:ext cx="480614" cy="51817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9E58AD7-284B-413A-9793-4073C2F9169B}"/>
                </a:ext>
              </a:extLst>
            </p:cNvPr>
            <p:cNvSpPr/>
            <p:nvPr/>
          </p:nvSpPr>
          <p:spPr>
            <a:xfrm>
              <a:off x="6757901" y="2511593"/>
              <a:ext cx="269263" cy="269263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5CB1F3-E31F-485C-BC71-12886D0A7EC5}"/>
              </a:ext>
            </a:extLst>
          </p:cNvPr>
          <p:cNvGrpSpPr/>
          <p:nvPr/>
        </p:nvGrpSpPr>
        <p:grpSpPr>
          <a:xfrm>
            <a:off x="6757900" y="3950295"/>
            <a:ext cx="3861029" cy="2411823"/>
            <a:chOff x="6757900" y="4077145"/>
            <a:chExt cx="3861029" cy="2411823"/>
          </a:xfrm>
        </p:grpSpPr>
        <p:sp>
          <p:nvSpPr>
            <p:cNvPr id="285" name="Rectangle: Rounded Corners 284">
              <a:extLst>
                <a:ext uri="{FF2B5EF4-FFF2-40B4-BE49-F238E27FC236}">
                  <a16:creationId xmlns:a16="http://schemas.microsoft.com/office/drawing/2014/main" id="{33F55E3A-33BD-454A-96FB-C9296C98DC61}"/>
                </a:ext>
              </a:extLst>
            </p:cNvPr>
            <p:cNvSpPr/>
            <p:nvPr/>
          </p:nvSpPr>
          <p:spPr>
            <a:xfrm>
              <a:off x="6900870" y="4511128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73AA688-0A73-4A0F-AB58-5C256633133D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843890" y="4183815"/>
              <a:ext cx="480614" cy="518177"/>
            </a:xfrm>
            <a:prstGeom prst="line">
              <a:avLst/>
            </a:prstGeom>
            <a:ln w="38100">
              <a:solidFill>
                <a:schemeClr val="accent3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AA6FD2C-B3DE-4737-8FD9-1E2435736A55}"/>
                </a:ext>
              </a:extLst>
            </p:cNvPr>
            <p:cNvSpPr/>
            <p:nvPr/>
          </p:nvSpPr>
          <p:spPr>
            <a:xfrm>
              <a:off x="6757900" y="4077145"/>
              <a:ext cx="269263" cy="269263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6C7362-9041-4A28-8585-0560170ABD99}"/>
              </a:ext>
            </a:extLst>
          </p:cNvPr>
          <p:cNvGrpSpPr/>
          <p:nvPr/>
        </p:nvGrpSpPr>
        <p:grpSpPr>
          <a:xfrm>
            <a:off x="1569895" y="234457"/>
            <a:ext cx="3864604" cy="2408574"/>
            <a:chOff x="1569895" y="361307"/>
            <a:chExt cx="3864604" cy="2408574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A708C574-377D-4985-9D42-1CA722FAC7E9}"/>
                </a:ext>
              </a:extLst>
            </p:cNvPr>
            <p:cNvSpPr/>
            <p:nvPr/>
          </p:nvSpPr>
          <p:spPr>
            <a:xfrm>
              <a:off x="1569895" y="361307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E50133-C4F6-4BD3-AB12-31BC3FDC044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81933" y="2169266"/>
              <a:ext cx="480614" cy="518177"/>
            </a:xfrm>
            <a:prstGeom prst="line">
              <a:avLst/>
            </a:prstGeom>
            <a:ln w="38100">
              <a:solidFill>
                <a:schemeClr val="accent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27EA5CB-4443-4108-8EB2-B5A90F55A890}"/>
                </a:ext>
              </a:extLst>
            </p:cNvPr>
            <p:cNvSpPr/>
            <p:nvPr/>
          </p:nvSpPr>
          <p:spPr>
            <a:xfrm>
              <a:off x="5165236" y="2500618"/>
              <a:ext cx="269263" cy="269263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8CFEFF-754E-436B-8B4B-9A9F21C970CD}"/>
              </a:ext>
            </a:extLst>
          </p:cNvPr>
          <p:cNvGrpSpPr/>
          <p:nvPr/>
        </p:nvGrpSpPr>
        <p:grpSpPr>
          <a:xfrm>
            <a:off x="1589996" y="3986020"/>
            <a:ext cx="3853514" cy="2383824"/>
            <a:chOff x="1589996" y="4112870"/>
            <a:chExt cx="3853514" cy="2383824"/>
          </a:xfrm>
        </p:grpSpPr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F14084C6-9A62-49BE-821A-879F659738A8}"/>
                </a:ext>
              </a:extLst>
            </p:cNvPr>
            <p:cNvSpPr/>
            <p:nvPr/>
          </p:nvSpPr>
          <p:spPr>
            <a:xfrm>
              <a:off x="1589996" y="4518854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2739B74-267B-45B7-AA61-84F4A2B6170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881933" y="4197853"/>
              <a:ext cx="480614" cy="518177"/>
            </a:xfrm>
            <a:prstGeom prst="line">
              <a:avLst/>
            </a:prstGeom>
            <a:ln w="38100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98A71D1-5998-4F7A-9DDD-06C1E86773AC}"/>
                </a:ext>
              </a:extLst>
            </p:cNvPr>
            <p:cNvSpPr/>
            <p:nvPr/>
          </p:nvSpPr>
          <p:spPr>
            <a:xfrm>
              <a:off x="5174247" y="4112870"/>
              <a:ext cx="269263" cy="26926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DA5BCF6-F586-4C3B-824D-837633285EBF}"/>
              </a:ext>
            </a:extLst>
          </p:cNvPr>
          <p:cNvSpPr txBox="1"/>
          <p:nvPr/>
        </p:nvSpPr>
        <p:spPr>
          <a:xfrm>
            <a:off x="8899271" y="5159407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3"/>
                </a:solidFill>
              </a:rPr>
              <a:t>WORKSPACE</a:t>
            </a:r>
            <a:br>
              <a:rPr lang="en-US" sz="1500" b="1" dirty="0">
                <a:solidFill>
                  <a:schemeClr val="accent3"/>
                </a:solidFill>
              </a:rPr>
            </a:br>
            <a:r>
              <a:rPr lang="en-US" sz="1500" b="1" dirty="0">
                <a:solidFill>
                  <a:schemeClr val="accent3"/>
                </a:solidFill>
              </a:rPr>
              <a:t>ONE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03525E56-535F-444D-96A1-C2486B892524}"/>
              </a:ext>
            </a:extLst>
          </p:cNvPr>
          <p:cNvSpPr txBox="1"/>
          <p:nvPr/>
        </p:nvSpPr>
        <p:spPr>
          <a:xfrm>
            <a:off x="2082858" y="4956323"/>
            <a:ext cx="1179810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ON-PREM </a:t>
            </a:r>
            <a:br>
              <a:rPr lang="en-US" sz="1500" b="1" dirty="0">
                <a:solidFill>
                  <a:schemeClr val="accent1"/>
                </a:solidFill>
              </a:rPr>
            </a:br>
            <a:r>
              <a:rPr lang="en-US" sz="1500" b="1" dirty="0">
                <a:solidFill>
                  <a:schemeClr val="accent1"/>
                </a:solidFill>
              </a:rPr>
              <a:t>AND CLOUD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51CABF4-255C-4C88-A000-67FFF93E7FB7}"/>
              </a:ext>
            </a:extLst>
          </p:cNvPr>
          <p:cNvSpPr txBox="1"/>
          <p:nvPr/>
        </p:nvSpPr>
        <p:spPr>
          <a:xfrm>
            <a:off x="2449416" y="5693191"/>
            <a:ext cx="399148" cy="2308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SSO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140C1EF-B519-4D44-8A34-6B5D50DE7C1B}"/>
              </a:ext>
            </a:extLst>
          </p:cNvPr>
          <p:cNvSpPr txBox="1"/>
          <p:nvPr/>
        </p:nvSpPr>
        <p:spPr>
          <a:xfrm>
            <a:off x="8931328" y="991223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2"/>
                </a:solidFill>
              </a:rPr>
              <a:t>WORKSPACE</a:t>
            </a:r>
            <a:br>
              <a:rPr lang="en-US" sz="1500" b="1" dirty="0">
                <a:solidFill>
                  <a:schemeClr val="accent2"/>
                </a:solidFill>
              </a:rPr>
            </a:br>
            <a:r>
              <a:rPr lang="en-US" sz="1500" b="1" dirty="0">
                <a:solidFill>
                  <a:schemeClr val="accent2"/>
                </a:solidFill>
              </a:rPr>
              <a:t>ONE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A46521-10B9-453A-B4E3-6F93485A01C0}"/>
              </a:ext>
            </a:extLst>
          </p:cNvPr>
          <p:cNvGrpSpPr/>
          <p:nvPr/>
        </p:nvGrpSpPr>
        <p:grpSpPr>
          <a:xfrm>
            <a:off x="8799196" y="2917994"/>
            <a:ext cx="2289160" cy="476981"/>
            <a:chOff x="9327585" y="3901812"/>
            <a:chExt cx="2289160" cy="476981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64BA6797-53F4-4258-8637-8A1962F529B1}"/>
                </a:ext>
              </a:extLst>
            </p:cNvPr>
            <p:cNvSpPr txBox="1"/>
            <p:nvPr/>
          </p:nvSpPr>
          <p:spPr>
            <a:xfrm>
              <a:off x="10101907" y="3909470"/>
              <a:ext cx="1514838" cy="461665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Unified Endpoint</a:t>
              </a:r>
              <a:br>
                <a:rPr lang="en-US" sz="1500" b="1" dirty="0"/>
              </a:br>
              <a:r>
                <a:rPr lang="en-US" sz="1500" b="1" dirty="0"/>
                <a:t>Management</a:t>
              </a:r>
            </a:p>
          </p:txBody>
        </p:sp>
        <p:pic>
          <p:nvPicPr>
            <p:cNvPr id="278" name="Graphic 277">
              <a:extLst>
                <a:ext uri="{FF2B5EF4-FFF2-40B4-BE49-F238E27FC236}">
                  <a16:creationId xmlns:a16="http://schemas.microsoft.com/office/drawing/2014/main" id="{F57DAB19-4808-4448-A18C-7B574F0AA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27585" y="3901812"/>
              <a:ext cx="476981" cy="476981"/>
            </a:xfrm>
            <a:prstGeom prst="rect">
              <a:avLst/>
            </a:prstGeom>
          </p:spPr>
        </p:pic>
      </p:grpSp>
      <p:pic>
        <p:nvPicPr>
          <p:cNvPr id="213" name="Graphic 212">
            <a:extLst>
              <a:ext uri="{FF2B5EF4-FFF2-40B4-BE49-F238E27FC236}">
                <a16:creationId xmlns:a16="http://schemas.microsoft.com/office/drawing/2014/main" id="{B5E14C01-1BC8-4DA6-821C-C6A9C3FA8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8373" y="2990231"/>
            <a:ext cx="490489" cy="570569"/>
          </a:xfrm>
          <a:prstGeom prst="rect">
            <a:avLst/>
          </a:prstGeom>
        </p:spPr>
      </p:pic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52CF3CF-4ACF-4668-B5AF-8FA65FF685DC}"/>
              </a:ext>
            </a:extLst>
          </p:cNvPr>
          <p:cNvGrpSpPr/>
          <p:nvPr/>
        </p:nvGrpSpPr>
        <p:grpSpPr>
          <a:xfrm>
            <a:off x="7416926" y="680525"/>
            <a:ext cx="1286545" cy="1125790"/>
            <a:chOff x="7416926" y="680525"/>
            <a:chExt cx="1286545" cy="1125790"/>
          </a:xfrm>
        </p:grpSpPr>
        <p:grpSp>
          <p:nvGrpSpPr>
            <p:cNvPr id="246" name="Group 4">
              <a:extLst>
                <a:ext uri="{FF2B5EF4-FFF2-40B4-BE49-F238E27FC236}">
                  <a16:creationId xmlns:a16="http://schemas.microsoft.com/office/drawing/2014/main" id="{1A5CB142-EE87-429B-B73C-1517072149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1052105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76" name="Freeform 5">
                <a:extLst>
                  <a:ext uri="{FF2B5EF4-FFF2-40B4-BE49-F238E27FC236}">
                    <a16:creationId xmlns:a16="http://schemas.microsoft.com/office/drawing/2014/main" id="{4998DE36-1B79-42B0-8882-7F9CD4CE77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Rectangle 6">
                <a:extLst>
                  <a:ext uri="{FF2B5EF4-FFF2-40B4-BE49-F238E27FC236}">
                    <a16:creationId xmlns:a16="http://schemas.microsoft.com/office/drawing/2014/main" id="{DE6FD7FD-333D-4D53-BCCA-C63DC83F7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Rectangle 7">
                <a:extLst>
                  <a:ext uri="{FF2B5EF4-FFF2-40B4-BE49-F238E27FC236}">
                    <a16:creationId xmlns:a16="http://schemas.microsoft.com/office/drawing/2014/main" id="{9279B050-E71D-4C65-ADBE-A5DB63609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8">
                <a:extLst>
                  <a:ext uri="{FF2B5EF4-FFF2-40B4-BE49-F238E27FC236}">
                    <a16:creationId xmlns:a16="http://schemas.microsoft.com/office/drawing/2014/main" id="{6CD0C640-E223-4E20-B943-66733B10B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9">
                <a:extLst>
                  <a:ext uri="{FF2B5EF4-FFF2-40B4-BE49-F238E27FC236}">
                    <a16:creationId xmlns:a16="http://schemas.microsoft.com/office/drawing/2014/main" id="{AE7ECDD5-0372-4FAA-BCC2-71520A638C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0">
                <a:extLst>
                  <a:ext uri="{FF2B5EF4-FFF2-40B4-BE49-F238E27FC236}">
                    <a16:creationId xmlns:a16="http://schemas.microsoft.com/office/drawing/2014/main" id="{206C553C-A7BA-4075-8363-898F1CF782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1">
                <a:extLst>
                  <a:ext uri="{FF2B5EF4-FFF2-40B4-BE49-F238E27FC236}">
                    <a16:creationId xmlns:a16="http://schemas.microsoft.com/office/drawing/2014/main" id="{24AED872-8CB8-4886-B870-94958AE044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2">
                <a:extLst>
                  <a:ext uri="{FF2B5EF4-FFF2-40B4-BE49-F238E27FC236}">
                    <a16:creationId xmlns:a16="http://schemas.microsoft.com/office/drawing/2014/main" id="{565D6F63-FF56-49FB-891B-D92FCBFCC5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3">
                <a:extLst>
                  <a:ext uri="{FF2B5EF4-FFF2-40B4-BE49-F238E27FC236}">
                    <a16:creationId xmlns:a16="http://schemas.microsoft.com/office/drawing/2014/main" id="{8CBF4559-BAF3-49A7-BF68-7E91B19B8A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4">
                <a:extLst>
                  <a:ext uri="{FF2B5EF4-FFF2-40B4-BE49-F238E27FC236}">
                    <a16:creationId xmlns:a16="http://schemas.microsoft.com/office/drawing/2014/main" id="{46371C38-2680-4945-8BCC-9BA05C4444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5">
                <a:extLst>
                  <a:ext uri="{FF2B5EF4-FFF2-40B4-BE49-F238E27FC236}">
                    <a16:creationId xmlns:a16="http://schemas.microsoft.com/office/drawing/2014/main" id="{98FE1977-C0C6-417C-BDEA-D397BF69D5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Rectangle 16">
                <a:extLst>
                  <a:ext uri="{FF2B5EF4-FFF2-40B4-BE49-F238E27FC236}">
                    <a16:creationId xmlns:a16="http://schemas.microsoft.com/office/drawing/2014/main" id="{15A383D1-D223-4789-8D07-37C6E692C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7">
                <a:extLst>
                  <a:ext uri="{FF2B5EF4-FFF2-40B4-BE49-F238E27FC236}">
                    <a16:creationId xmlns:a16="http://schemas.microsoft.com/office/drawing/2014/main" id="{03810BDF-A6AA-46EA-B94E-0E72142175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8">
                <a:extLst>
                  <a:ext uri="{FF2B5EF4-FFF2-40B4-BE49-F238E27FC236}">
                    <a16:creationId xmlns:a16="http://schemas.microsoft.com/office/drawing/2014/main" id="{99CF0217-04EF-4C41-97FD-AFD50F0FB0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9">
                <a:extLst>
                  <a:ext uri="{FF2B5EF4-FFF2-40B4-BE49-F238E27FC236}">
                    <a16:creationId xmlns:a16="http://schemas.microsoft.com/office/drawing/2014/main" id="{5E83C960-88A5-4383-8550-B4F56ED395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0">
                <a:extLst>
                  <a:ext uri="{FF2B5EF4-FFF2-40B4-BE49-F238E27FC236}">
                    <a16:creationId xmlns:a16="http://schemas.microsoft.com/office/drawing/2014/main" id="{BE0CE8EC-5FA9-40C6-A63F-DD4053A00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21">
                <a:extLst>
                  <a:ext uri="{FF2B5EF4-FFF2-40B4-BE49-F238E27FC236}">
                    <a16:creationId xmlns:a16="http://schemas.microsoft.com/office/drawing/2014/main" id="{FBDC8D18-4DE6-4F19-8002-4627B1E8CD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2">
                <a:extLst>
                  <a:ext uri="{FF2B5EF4-FFF2-40B4-BE49-F238E27FC236}">
                    <a16:creationId xmlns:a16="http://schemas.microsoft.com/office/drawing/2014/main" id="{8912BB16-D13C-445F-9394-B0DCD1F16E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3">
                <a:extLst>
                  <a:ext uri="{FF2B5EF4-FFF2-40B4-BE49-F238E27FC236}">
                    <a16:creationId xmlns:a16="http://schemas.microsoft.com/office/drawing/2014/main" id="{065276F1-0581-4067-B222-12199ED80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24">
                <a:extLst>
                  <a:ext uri="{FF2B5EF4-FFF2-40B4-BE49-F238E27FC236}">
                    <a16:creationId xmlns:a16="http://schemas.microsoft.com/office/drawing/2014/main" id="{B150368C-A325-42E6-BBBD-E4F2DC2383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25">
                <a:extLst>
                  <a:ext uri="{FF2B5EF4-FFF2-40B4-BE49-F238E27FC236}">
                    <a16:creationId xmlns:a16="http://schemas.microsoft.com/office/drawing/2014/main" id="{4DBEACD0-F702-41E8-AABB-EAF9F71521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26">
                <a:extLst>
                  <a:ext uri="{FF2B5EF4-FFF2-40B4-BE49-F238E27FC236}">
                    <a16:creationId xmlns:a16="http://schemas.microsoft.com/office/drawing/2014/main" id="{F7580489-75D5-419A-B5E2-D2C13CC14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27">
                <a:extLst>
                  <a:ext uri="{FF2B5EF4-FFF2-40B4-BE49-F238E27FC236}">
                    <a16:creationId xmlns:a16="http://schemas.microsoft.com/office/drawing/2014/main" id="{04463678-9AF9-4832-A22D-537D71C784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28">
                <a:extLst>
                  <a:ext uri="{FF2B5EF4-FFF2-40B4-BE49-F238E27FC236}">
                    <a16:creationId xmlns:a16="http://schemas.microsoft.com/office/drawing/2014/main" id="{1A774FC3-919B-4503-999F-6A4A80BF59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9">
                <a:extLst>
                  <a:ext uri="{FF2B5EF4-FFF2-40B4-BE49-F238E27FC236}">
                    <a16:creationId xmlns:a16="http://schemas.microsoft.com/office/drawing/2014/main" id="{9AC78462-73B3-400B-98FE-D30152DD59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30">
                <a:extLst>
                  <a:ext uri="{FF2B5EF4-FFF2-40B4-BE49-F238E27FC236}">
                    <a16:creationId xmlns:a16="http://schemas.microsoft.com/office/drawing/2014/main" id="{F762DE8B-CC23-4F44-BA0D-F18F7BC082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B3465789-B7D5-4AAA-B8D5-C5E18F35A683}"/>
                </a:ext>
              </a:extLst>
            </p:cNvPr>
            <p:cNvSpPr txBox="1"/>
            <p:nvPr/>
          </p:nvSpPr>
          <p:spPr>
            <a:xfrm>
              <a:off x="7500750" y="680525"/>
              <a:ext cx="1118896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DESKTOP</a:t>
              </a: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54B64E5A-F1EE-4D42-825E-278A07244A26}"/>
                </a:ext>
              </a:extLst>
            </p:cNvPr>
            <p:cNvGrpSpPr/>
            <p:nvPr/>
          </p:nvGrpSpPr>
          <p:grpSpPr>
            <a:xfrm>
              <a:off x="7613780" y="1028306"/>
              <a:ext cx="348714" cy="348714"/>
              <a:chOff x="7613780" y="1141906"/>
              <a:chExt cx="348714" cy="348714"/>
            </a:xfrm>
          </p:grpSpPr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D6833669-808A-434B-BD8B-FD136EF88616}"/>
                  </a:ext>
                </a:extLst>
              </p:cNvPr>
              <p:cNvSpPr/>
              <p:nvPr/>
            </p:nvSpPr>
            <p:spPr>
              <a:xfrm>
                <a:off x="7613780" y="1141906"/>
                <a:ext cx="348714" cy="3487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1" name="Graphic 250">
                <a:extLst>
                  <a:ext uri="{FF2B5EF4-FFF2-40B4-BE49-F238E27FC236}">
                    <a16:creationId xmlns:a16="http://schemas.microsoft.com/office/drawing/2014/main" id="{572BEB91-5DC7-4063-8EEB-BCA9EC01B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79849" y="1231260"/>
                <a:ext cx="215159" cy="196073"/>
              </a:xfrm>
              <a:prstGeom prst="rect">
                <a:avLst/>
              </a:prstGeom>
            </p:spPr>
          </p:pic>
        </p:grp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4640D348-83C7-4E43-A9CF-46F2827E6811}"/>
              </a:ext>
            </a:extLst>
          </p:cNvPr>
          <p:cNvGrpSpPr/>
          <p:nvPr/>
        </p:nvGrpSpPr>
        <p:grpSpPr>
          <a:xfrm>
            <a:off x="3242348" y="658250"/>
            <a:ext cx="1736053" cy="1145804"/>
            <a:chOff x="3242348" y="658250"/>
            <a:chExt cx="1736053" cy="1145804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DAD9CAE4-CB9C-4916-8C38-CF34AE981064}"/>
                </a:ext>
              </a:extLst>
            </p:cNvPr>
            <p:cNvSpPr txBox="1"/>
            <p:nvPr/>
          </p:nvSpPr>
          <p:spPr>
            <a:xfrm>
              <a:off x="3242348" y="658250"/>
              <a:ext cx="1736053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APPLICATIONS</a:t>
              </a:r>
            </a:p>
          </p:txBody>
        </p:sp>
        <p:grpSp>
          <p:nvGrpSpPr>
            <p:cNvPr id="310" name="Group 4">
              <a:extLst>
                <a:ext uri="{FF2B5EF4-FFF2-40B4-BE49-F238E27FC236}">
                  <a16:creationId xmlns:a16="http://schemas.microsoft.com/office/drawing/2014/main" id="{4ABAA53C-45C6-460B-A06A-2D30448ED2E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1049844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14" name="Freeform 5">
                <a:extLst>
                  <a:ext uri="{FF2B5EF4-FFF2-40B4-BE49-F238E27FC236}">
                    <a16:creationId xmlns:a16="http://schemas.microsoft.com/office/drawing/2014/main" id="{4B3EC119-0643-4286-8EC5-37D12372BB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Rectangle 6">
                <a:extLst>
                  <a:ext uri="{FF2B5EF4-FFF2-40B4-BE49-F238E27FC236}">
                    <a16:creationId xmlns:a16="http://schemas.microsoft.com/office/drawing/2014/main" id="{81777D44-EA2B-4344-AEA7-3721A214C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Rectangle 7">
                <a:extLst>
                  <a:ext uri="{FF2B5EF4-FFF2-40B4-BE49-F238E27FC236}">
                    <a16:creationId xmlns:a16="http://schemas.microsoft.com/office/drawing/2014/main" id="{BEDF7C7D-4E06-4B24-B729-160BD3609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8">
                <a:extLst>
                  <a:ext uri="{FF2B5EF4-FFF2-40B4-BE49-F238E27FC236}">
                    <a16:creationId xmlns:a16="http://schemas.microsoft.com/office/drawing/2014/main" id="{BF70112F-B4A4-4D2A-92A3-CFA1338BD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9">
                <a:extLst>
                  <a:ext uri="{FF2B5EF4-FFF2-40B4-BE49-F238E27FC236}">
                    <a16:creationId xmlns:a16="http://schemas.microsoft.com/office/drawing/2014/main" id="{8CB9DF25-23F3-4716-BC9C-92C2A7BC1D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0">
                <a:extLst>
                  <a:ext uri="{FF2B5EF4-FFF2-40B4-BE49-F238E27FC236}">
                    <a16:creationId xmlns:a16="http://schemas.microsoft.com/office/drawing/2014/main" id="{F81BA793-1D87-4D23-9915-F84CE801D9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1">
                <a:extLst>
                  <a:ext uri="{FF2B5EF4-FFF2-40B4-BE49-F238E27FC236}">
                    <a16:creationId xmlns:a16="http://schemas.microsoft.com/office/drawing/2014/main" id="{0C1B86A0-3633-4BED-9DEF-9E74D633DF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2">
                <a:extLst>
                  <a:ext uri="{FF2B5EF4-FFF2-40B4-BE49-F238E27FC236}">
                    <a16:creationId xmlns:a16="http://schemas.microsoft.com/office/drawing/2014/main" id="{4631193F-E17E-488C-977B-F044E1D149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3">
                <a:extLst>
                  <a:ext uri="{FF2B5EF4-FFF2-40B4-BE49-F238E27FC236}">
                    <a16:creationId xmlns:a16="http://schemas.microsoft.com/office/drawing/2014/main" id="{FBE93F7B-8FDF-4033-B558-1E7B75AC36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4">
                <a:extLst>
                  <a:ext uri="{FF2B5EF4-FFF2-40B4-BE49-F238E27FC236}">
                    <a16:creationId xmlns:a16="http://schemas.microsoft.com/office/drawing/2014/main" id="{FEDA50FC-A655-46E0-B4B4-5C33FF460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5">
                <a:extLst>
                  <a:ext uri="{FF2B5EF4-FFF2-40B4-BE49-F238E27FC236}">
                    <a16:creationId xmlns:a16="http://schemas.microsoft.com/office/drawing/2014/main" id="{71219E8B-DBC6-4EFC-85BF-5EB72E22D9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Rectangle 16">
                <a:extLst>
                  <a:ext uri="{FF2B5EF4-FFF2-40B4-BE49-F238E27FC236}">
                    <a16:creationId xmlns:a16="http://schemas.microsoft.com/office/drawing/2014/main" id="{DCBF7EBF-5958-41B2-97C3-D493D84C4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7">
                <a:extLst>
                  <a:ext uri="{FF2B5EF4-FFF2-40B4-BE49-F238E27FC236}">
                    <a16:creationId xmlns:a16="http://schemas.microsoft.com/office/drawing/2014/main" id="{63206350-CD69-4D99-9C72-7F998B869B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8">
                <a:extLst>
                  <a:ext uri="{FF2B5EF4-FFF2-40B4-BE49-F238E27FC236}">
                    <a16:creationId xmlns:a16="http://schemas.microsoft.com/office/drawing/2014/main" id="{6C3EB92F-7DD2-4230-A279-CA3297A346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9">
                <a:extLst>
                  <a:ext uri="{FF2B5EF4-FFF2-40B4-BE49-F238E27FC236}">
                    <a16:creationId xmlns:a16="http://schemas.microsoft.com/office/drawing/2014/main" id="{AC8DBF6E-FA66-4877-B691-94E36BF209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20">
                <a:extLst>
                  <a:ext uri="{FF2B5EF4-FFF2-40B4-BE49-F238E27FC236}">
                    <a16:creationId xmlns:a16="http://schemas.microsoft.com/office/drawing/2014/main" id="{017D4F95-212C-41F8-882C-3975D260A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21">
                <a:extLst>
                  <a:ext uri="{FF2B5EF4-FFF2-40B4-BE49-F238E27FC236}">
                    <a16:creationId xmlns:a16="http://schemas.microsoft.com/office/drawing/2014/main" id="{CE6B21B7-1625-4F20-BD95-C4BDA5B461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22">
                <a:extLst>
                  <a:ext uri="{FF2B5EF4-FFF2-40B4-BE49-F238E27FC236}">
                    <a16:creationId xmlns:a16="http://schemas.microsoft.com/office/drawing/2014/main" id="{B69F8BED-F9DB-46EA-9956-EA989E152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23">
                <a:extLst>
                  <a:ext uri="{FF2B5EF4-FFF2-40B4-BE49-F238E27FC236}">
                    <a16:creationId xmlns:a16="http://schemas.microsoft.com/office/drawing/2014/main" id="{12CE1D9F-7CF2-43D1-A548-5B09BCCCB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24">
                <a:extLst>
                  <a:ext uri="{FF2B5EF4-FFF2-40B4-BE49-F238E27FC236}">
                    <a16:creationId xmlns:a16="http://schemas.microsoft.com/office/drawing/2014/main" id="{F73C5542-E1B5-4DAC-9FDB-208D024D83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25">
                <a:extLst>
                  <a:ext uri="{FF2B5EF4-FFF2-40B4-BE49-F238E27FC236}">
                    <a16:creationId xmlns:a16="http://schemas.microsoft.com/office/drawing/2014/main" id="{29CE807E-4903-4A6B-95C1-5E7E84A32A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26">
                <a:extLst>
                  <a:ext uri="{FF2B5EF4-FFF2-40B4-BE49-F238E27FC236}">
                    <a16:creationId xmlns:a16="http://schemas.microsoft.com/office/drawing/2014/main" id="{DD165BA5-DCC7-4DED-926B-651A53754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27">
                <a:extLst>
                  <a:ext uri="{FF2B5EF4-FFF2-40B4-BE49-F238E27FC236}">
                    <a16:creationId xmlns:a16="http://schemas.microsoft.com/office/drawing/2014/main" id="{4265A525-4A3F-4BB4-9804-DD7D1F7473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28">
                <a:extLst>
                  <a:ext uri="{FF2B5EF4-FFF2-40B4-BE49-F238E27FC236}">
                    <a16:creationId xmlns:a16="http://schemas.microsoft.com/office/drawing/2014/main" id="{B832C211-205F-4907-91B7-3F4D60B244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D1EE473F-0FE0-44FD-9350-5BEAE25E12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59A7E12B-FE2D-4396-A5CF-2E6D44CE2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92C22943-93D7-4E4C-9748-FA336B39F3D9}"/>
                </a:ext>
              </a:extLst>
            </p:cNvPr>
            <p:cNvGrpSpPr/>
            <p:nvPr/>
          </p:nvGrpSpPr>
          <p:grpSpPr>
            <a:xfrm>
              <a:off x="3734110" y="1028306"/>
              <a:ext cx="348714" cy="348714"/>
              <a:chOff x="3734110" y="1141906"/>
              <a:chExt cx="348714" cy="348714"/>
            </a:xfrm>
          </p:grpSpPr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3EAD1996-AB8E-4AE9-87BA-CF2CB63FE03F}"/>
                  </a:ext>
                </a:extLst>
              </p:cNvPr>
              <p:cNvSpPr/>
              <p:nvPr/>
            </p:nvSpPr>
            <p:spPr>
              <a:xfrm>
                <a:off x="3734110" y="1141906"/>
                <a:ext cx="348714" cy="3487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C832CC70-B0B5-4462-8F04-DA094EC29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810595" y="1219807"/>
                <a:ext cx="199099" cy="199099"/>
              </a:xfrm>
              <a:prstGeom prst="rect">
                <a:avLst/>
              </a:prstGeom>
            </p:spPr>
          </p:pic>
        </p:grp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1D2E2FA3-B163-4F77-ADAA-27E3E6C1E714}"/>
              </a:ext>
            </a:extLst>
          </p:cNvPr>
          <p:cNvGrpSpPr/>
          <p:nvPr/>
        </p:nvGrpSpPr>
        <p:grpSpPr>
          <a:xfrm>
            <a:off x="3467102" y="4830456"/>
            <a:ext cx="1286545" cy="1187165"/>
            <a:chOff x="3467102" y="4767150"/>
            <a:chExt cx="1286545" cy="1187165"/>
          </a:xfrm>
        </p:grpSpPr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4187C37D-518C-4819-B066-6CA8EF321BA0}"/>
                </a:ext>
              </a:extLst>
            </p:cNvPr>
            <p:cNvSpPr txBox="1"/>
            <p:nvPr/>
          </p:nvSpPr>
          <p:spPr>
            <a:xfrm>
              <a:off x="3643900" y="5677316"/>
              <a:ext cx="932948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ACCESS</a:t>
              </a:r>
            </a:p>
          </p:txBody>
        </p:sp>
        <p:grpSp>
          <p:nvGrpSpPr>
            <p:cNvPr id="342" name="Group 4">
              <a:extLst>
                <a:ext uri="{FF2B5EF4-FFF2-40B4-BE49-F238E27FC236}">
                  <a16:creationId xmlns:a16="http://schemas.microsoft.com/office/drawing/2014/main" id="{74B74DE8-DC34-4F9B-B430-90BB470A46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4823356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46" name="Freeform 5">
                <a:extLst>
                  <a:ext uri="{FF2B5EF4-FFF2-40B4-BE49-F238E27FC236}">
                    <a16:creationId xmlns:a16="http://schemas.microsoft.com/office/drawing/2014/main" id="{63B1F166-743A-46DF-9BC5-01EFCA7476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Rectangle 6">
                <a:extLst>
                  <a:ext uri="{FF2B5EF4-FFF2-40B4-BE49-F238E27FC236}">
                    <a16:creationId xmlns:a16="http://schemas.microsoft.com/office/drawing/2014/main" id="{A691EA12-0CA1-4710-96C6-A793D9D7F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7">
                <a:extLst>
                  <a:ext uri="{FF2B5EF4-FFF2-40B4-BE49-F238E27FC236}">
                    <a16:creationId xmlns:a16="http://schemas.microsoft.com/office/drawing/2014/main" id="{6AADEC2A-98D4-4362-B665-296A6E569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8">
                <a:extLst>
                  <a:ext uri="{FF2B5EF4-FFF2-40B4-BE49-F238E27FC236}">
                    <a16:creationId xmlns:a16="http://schemas.microsoft.com/office/drawing/2014/main" id="{16F1C69D-9285-4AF0-BA47-F0A4EF5F2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9">
                <a:extLst>
                  <a:ext uri="{FF2B5EF4-FFF2-40B4-BE49-F238E27FC236}">
                    <a16:creationId xmlns:a16="http://schemas.microsoft.com/office/drawing/2014/main" id="{9E6E5DC2-2748-4637-872B-3E016AE50B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0">
                <a:extLst>
                  <a:ext uri="{FF2B5EF4-FFF2-40B4-BE49-F238E27FC236}">
                    <a16:creationId xmlns:a16="http://schemas.microsoft.com/office/drawing/2014/main" id="{1FEDA50E-9AC2-4586-A07E-669A516F2E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1">
                <a:extLst>
                  <a:ext uri="{FF2B5EF4-FFF2-40B4-BE49-F238E27FC236}">
                    <a16:creationId xmlns:a16="http://schemas.microsoft.com/office/drawing/2014/main" id="{D5EF2B58-388E-4EF3-A5D2-85572B63D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2">
                <a:extLst>
                  <a:ext uri="{FF2B5EF4-FFF2-40B4-BE49-F238E27FC236}">
                    <a16:creationId xmlns:a16="http://schemas.microsoft.com/office/drawing/2014/main" id="{C0A59E96-51FA-40A3-8A54-F24B83151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">
                <a:extLst>
                  <a:ext uri="{FF2B5EF4-FFF2-40B4-BE49-F238E27FC236}">
                    <a16:creationId xmlns:a16="http://schemas.microsoft.com/office/drawing/2014/main" id="{FA0B13C2-9690-450A-B2CB-340058D319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4">
                <a:extLst>
                  <a:ext uri="{FF2B5EF4-FFF2-40B4-BE49-F238E27FC236}">
                    <a16:creationId xmlns:a16="http://schemas.microsoft.com/office/drawing/2014/main" id="{EACD0E88-5E07-4DEA-BF8C-3142225972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5">
                <a:extLst>
                  <a:ext uri="{FF2B5EF4-FFF2-40B4-BE49-F238E27FC236}">
                    <a16:creationId xmlns:a16="http://schemas.microsoft.com/office/drawing/2014/main" id="{C5CF5C40-C72F-47E5-A794-EB4A9109F3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Rectangle 16">
                <a:extLst>
                  <a:ext uri="{FF2B5EF4-FFF2-40B4-BE49-F238E27FC236}">
                    <a16:creationId xmlns:a16="http://schemas.microsoft.com/office/drawing/2014/main" id="{4BE8D627-25C4-4BC7-925A-E01535562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7">
                <a:extLst>
                  <a:ext uri="{FF2B5EF4-FFF2-40B4-BE49-F238E27FC236}">
                    <a16:creationId xmlns:a16="http://schemas.microsoft.com/office/drawing/2014/main" id="{E14ADA89-FFEB-4DDF-939C-B3AF5E5537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8">
                <a:extLst>
                  <a:ext uri="{FF2B5EF4-FFF2-40B4-BE49-F238E27FC236}">
                    <a16:creationId xmlns:a16="http://schemas.microsoft.com/office/drawing/2014/main" id="{46C482DF-F240-4096-974A-ABB64799E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9">
                <a:extLst>
                  <a:ext uri="{FF2B5EF4-FFF2-40B4-BE49-F238E27FC236}">
                    <a16:creationId xmlns:a16="http://schemas.microsoft.com/office/drawing/2014/main" id="{8663DB2C-F2A1-47C5-BC10-79D230521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20">
                <a:extLst>
                  <a:ext uri="{FF2B5EF4-FFF2-40B4-BE49-F238E27FC236}">
                    <a16:creationId xmlns:a16="http://schemas.microsoft.com/office/drawing/2014/main" id="{BDDE1B80-A143-4A4B-84FF-A6210C19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21">
                <a:extLst>
                  <a:ext uri="{FF2B5EF4-FFF2-40B4-BE49-F238E27FC236}">
                    <a16:creationId xmlns:a16="http://schemas.microsoft.com/office/drawing/2014/main" id="{06CE65D2-38FB-4780-A0A2-0AD92B49A0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22">
                <a:extLst>
                  <a:ext uri="{FF2B5EF4-FFF2-40B4-BE49-F238E27FC236}">
                    <a16:creationId xmlns:a16="http://schemas.microsoft.com/office/drawing/2014/main" id="{0CF49A87-26B3-40F1-A60B-E0DE2AF45F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23">
                <a:extLst>
                  <a:ext uri="{FF2B5EF4-FFF2-40B4-BE49-F238E27FC236}">
                    <a16:creationId xmlns:a16="http://schemas.microsoft.com/office/drawing/2014/main" id="{F56D1605-F089-42AF-85FD-F2EF70436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24">
                <a:extLst>
                  <a:ext uri="{FF2B5EF4-FFF2-40B4-BE49-F238E27FC236}">
                    <a16:creationId xmlns:a16="http://schemas.microsoft.com/office/drawing/2014/main" id="{6C05289F-8DE5-47F9-86F6-13BBD89E20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25">
                <a:extLst>
                  <a:ext uri="{FF2B5EF4-FFF2-40B4-BE49-F238E27FC236}">
                    <a16:creationId xmlns:a16="http://schemas.microsoft.com/office/drawing/2014/main" id="{2025D6D0-34B5-4DAA-BBA0-2D78691B19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26">
                <a:extLst>
                  <a:ext uri="{FF2B5EF4-FFF2-40B4-BE49-F238E27FC236}">
                    <a16:creationId xmlns:a16="http://schemas.microsoft.com/office/drawing/2014/main" id="{A1781F2A-3CB0-4FDC-893C-EEC202A13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7">
                <a:extLst>
                  <a:ext uri="{FF2B5EF4-FFF2-40B4-BE49-F238E27FC236}">
                    <a16:creationId xmlns:a16="http://schemas.microsoft.com/office/drawing/2014/main" id="{AE1323D5-085A-465C-9F3C-BF9D004122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8">
                <a:extLst>
                  <a:ext uri="{FF2B5EF4-FFF2-40B4-BE49-F238E27FC236}">
                    <a16:creationId xmlns:a16="http://schemas.microsoft.com/office/drawing/2014/main" id="{345967CA-3F9E-4B0B-A566-181F76A05D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29">
                <a:extLst>
                  <a:ext uri="{FF2B5EF4-FFF2-40B4-BE49-F238E27FC236}">
                    <a16:creationId xmlns:a16="http://schemas.microsoft.com/office/drawing/2014/main" id="{7A0D2BA5-649B-4FC2-8642-EC4AE01E1C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30">
                <a:extLst>
                  <a:ext uri="{FF2B5EF4-FFF2-40B4-BE49-F238E27FC236}">
                    <a16:creationId xmlns:a16="http://schemas.microsoft.com/office/drawing/2014/main" id="{3D14926C-004B-4550-B39E-450FFE2612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A365C057-53FD-4BEB-9345-560A1D89BFBE}"/>
                </a:ext>
              </a:extLst>
            </p:cNvPr>
            <p:cNvGrpSpPr/>
            <p:nvPr/>
          </p:nvGrpSpPr>
          <p:grpSpPr>
            <a:xfrm>
              <a:off x="3734110" y="4767150"/>
              <a:ext cx="348714" cy="348714"/>
              <a:chOff x="3734110" y="4880750"/>
              <a:chExt cx="348714" cy="348714"/>
            </a:xfrm>
          </p:grpSpPr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84D98232-AEDD-4AB5-8E73-4DE751DF45D2}"/>
                  </a:ext>
                </a:extLst>
              </p:cNvPr>
              <p:cNvSpPr/>
              <p:nvPr/>
            </p:nvSpPr>
            <p:spPr>
              <a:xfrm>
                <a:off x="3734110" y="4880750"/>
                <a:ext cx="348714" cy="3487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45" name="Graphic 344">
                <a:extLst>
                  <a:ext uri="{FF2B5EF4-FFF2-40B4-BE49-F238E27FC236}">
                    <a16:creationId xmlns:a16="http://schemas.microsoft.com/office/drawing/2014/main" id="{308E83C0-1219-4DA3-B62C-529DF7711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76044" y="4971063"/>
                <a:ext cx="269055" cy="154056"/>
              </a:xfrm>
              <a:prstGeom prst="rect">
                <a:avLst/>
              </a:prstGeom>
            </p:spPr>
          </p:pic>
        </p:grp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73D63027-47B6-4DD2-9EC9-0D5A9AF35CAA}"/>
              </a:ext>
            </a:extLst>
          </p:cNvPr>
          <p:cNvGrpSpPr/>
          <p:nvPr/>
        </p:nvGrpSpPr>
        <p:grpSpPr>
          <a:xfrm>
            <a:off x="7416926" y="4805063"/>
            <a:ext cx="1286545" cy="1212558"/>
            <a:chOff x="7416926" y="4734549"/>
            <a:chExt cx="1286545" cy="1212558"/>
          </a:xfrm>
        </p:grpSpPr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01A5712F-D1FE-46AF-8865-2E1BEC92CE1D}"/>
                </a:ext>
              </a:extLst>
            </p:cNvPr>
            <p:cNvSpPr txBox="1"/>
            <p:nvPr/>
          </p:nvSpPr>
          <p:spPr>
            <a:xfrm>
              <a:off x="7611357" y="5670108"/>
              <a:ext cx="897682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MOBILE</a:t>
              </a:r>
            </a:p>
          </p:txBody>
        </p:sp>
        <p:grpSp>
          <p:nvGrpSpPr>
            <p:cNvPr id="374" name="Group 4">
              <a:extLst>
                <a:ext uri="{FF2B5EF4-FFF2-40B4-BE49-F238E27FC236}">
                  <a16:creationId xmlns:a16="http://schemas.microsoft.com/office/drawing/2014/main" id="{4316D8BB-B93B-432D-91E6-88837EAC4A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4734549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78" name="Freeform 5">
                <a:extLst>
                  <a:ext uri="{FF2B5EF4-FFF2-40B4-BE49-F238E27FC236}">
                    <a16:creationId xmlns:a16="http://schemas.microsoft.com/office/drawing/2014/main" id="{84DCF182-E180-48DE-9EEB-97E3BDB69D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Rectangle 6">
                <a:extLst>
                  <a:ext uri="{FF2B5EF4-FFF2-40B4-BE49-F238E27FC236}">
                    <a16:creationId xmlns:a16="http://schemas.microsoft.com/office/drawing/2014/main" id="{B3DF0843-CF7E-4C49-AC44-DFC130AD4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Rectangle 7">
                <a:extLst>
                  <a:ext uri="{FF2B5EF4-FFF2-40B4-BE49-F238E27FC236}">
                    <a16:creationId xmlns:a16="http://schemas.microsoft.com/office/drawing/2014/main" id="{0EA09375-7B0F-4B61-8297-789643ABB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8">
                <a:extLst>
                  <a:ext uri="{FF2B5EF4-FFF2-40B4-BE49-F238E27FC236}">
                    <a16:creationId xmlns:a16="http://schemas.microsoft.com/office/drawing/2014/main" id="{D1424683-04EA-40C3-9216-D8CDC045C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9">
                <a:extLst>
                  <a:ext uri="{FF2B5EF4-FFF2-40B4-BE49-F238E27FC236}">
                    <a16:creationId xmlns:a16="http://schemas.microsoft.com/office/drawing/2014/main" id="{A504BC62-5F9E-4451-AA52-2461613C86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0">
                <a:extLst>
                  <a:ext uri="{FF2B5EF4-FFF2-40B4-BE49-F238E27FC236}">
                    <a16:creationId xmlns:a16="http://schemas.microsoft.com/office/drawing/2014/main" id="{4A43B3B4-8D08-486E-A3EE-CD49C74F2A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11">
                <a:extLst>
                  <a:ext uri="{FF2B5EF4-FFF2-40B4-BE49-F238E27FC236}">
                    <a16:creationId xmlns:a16="http://schemas.microsoft.com/office/drawing/2014/main" id="{7888BD76-A99B-4192-96FC-05B174019D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2">
                <a:extLst>
                  <a:ext uri="{FF2B5EF4-FFF2-40B4-BE49-F238E27FC236}">
                    <a16:creationId xmlns:a16="http://schemas.microsoft.com/office/drawing/2014/main" id="{D9B24B14-0C58-4ABA-BC03-B53992DE9F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13">
                <a:extLst>
                  <a:ext uri="{FF2B5EF4-FFF2-40B4-BE49-F238E27FC236}">
                    <a16:creationId xmlns:a16="http://schemas.microsoft.com/office/drawing/2014/main" id="{6C5BE748-338F-4D45-A853-901B000A3C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14">
                <a:extLst>
                  <a:ext uri="{FF2B5EF4-FFF2-40B4-BE49-F238E27FC236}">
                    <a16:creationId xmlns:a16="http://schemas.microsoft.com/office/drawing/2014/main" id="{E5C5590D-946F-4193-8BCE-A6AFB9DEDE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15">
                <a:extLst>
                  <a:ext uri="{FF2B5EF4-FFF2-40B4-BE49-F238E27FC236}">
                    <a16:creationId xmlns:a16="http://schemas.microsoft.com/office/drawing/2014/main" id="{46C3B080-DF3F-427D-B54D-A1209A5735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Rectangle 16">
                <a:extLst>
                  <a:ext uri="{FF2B5EF4-FFF2-40B4-BE49-F238E27FC236}">
                    <a16:creationId xmlns:a16="http://schemas.microsoft.com/office/drawing/2014/main" id="{58848422-26E4-44A2-B3B8-2D4050077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7">
                <a:extLst>
                  <a:ext uri="{FF2B5EF4-FFF2-40B4-BE49-F238E27FC236}">
                    <a16:creationId xmlns:a16="http://schemas.microsoft.com/office/drawing/2014/main" id="{1D6CE661-5D3B-4B3C-B0E0-C118E74FE9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18">
                <a:extLst>
                  <a:ext uri="{FF2B5EF4-FFF2-40B4-BE49-F238E27FC236}">
                    <a16:creationId xmlns:a16="http://schemas.microsoft.com/office/drawing/2014/main" id="{B183DCE1-CFF8-405B-875F-A032D058DA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9">
                <a:extLst>
                  <a:ext uri="{FF2B5EF4-FFF2-40B4-BE49-F238E27FC236}">
                    <a16:creationId xmlns:a16="http://schemas.microsoft.com/office/drawing/2014/main" id="{E602DD0C-6F91-4529-B185-FE4484BC1F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20">
                <a:extLst>
                  <a:ext uri="{FF2B5EF4-FFF2-40B4-BE49-F238E27FC236}">
                    <a16:creationId xmlns:a16="http://schemas.microsoft.com/office/drawing/2014/main" id="{CF4E6113-9A4E-4552-B880-F3348E9F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21">
                <a:extLst>
                  <a:ext uri="{FF2B5EF4-FFF2-40B4-BE49-F238E27FC236}">
                    <a16:creationId xmlns:a16="http://schemas.microsoft.com/office/drawing/2014/main" id="{B76C7B37-6F8E-4F3D-8B2F-1E2C7296E6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22">
                <a:extLst>
                  <a:ext uri="{FF2B5EF4-FFF2-40B4-BE49-F238E27FC236}">
                    <a16:creationId xmlns:a16="http://schemas.microsoft.com/office/drawing/2014/main" id="{B4F3DA7B-4712-497C-A2A8-3C445BE04F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23">
                <a:extLst>
                  <a:ext uri="{FF2B5EF4-FFF2-40B4-BE49-F238E27FC236}">
                    <a16:creationId xmlns:a16="http://schemas.microsoft.com/office/drawing/2014/main" id="{0656DEF1-A705-498B-B4D6-B75C3EB66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24">
                <a:extLst>
                  <a:ext uri="{FF2B5EF4-FFF2-40B4-BE49-F238E27FC236}">
                    <a16:creationId xmlns:a16="http://schemas.microsoft.com/office/drawing/2014/main" id="{B5776548-CB49-4806-9813-E8492112DB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25">
                <a:extLst>
                  <a:ext uri="{FF2B5EF4-FFF2-40B4-BE49-F238E27FC236}">
                    <a16:creationId xmlns:a16="http://schemas.microsoft.com/office/drawing/2014/main" id="{DF86B664-FE08-49A2-8850-87967E7B6B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26">
                <a:extLst>
                  <a:ext uri="{FF2B5EF4-FFF2-40B4-BE49-F238E27FC236}">
                    <a16:creationId xmlns:a16="http://schemas.microsoft.com/office/drawing/2014/main" id="{725AF0D8-BA93-44A5-97D7-8FFAD6D4A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27">
                <a:extLst>
                  <a:ext uri="{FF2B5EF4-FFF2-40B4-BE49-F238E27FC236}">
                    <a16:creationId xmlns:a16="http://schemas.microsoft.com/office/drawing/2014/main" id="{1585A657-4691-4485-A25D-339248C9AE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28">
                <a:extLst>
                  <a:ext uri="{FF2B5EF4-FFF2-40B4-BE49-F238E27FC236}">
                    <a16:creationId xmlns:a16="http://schemas.microsoft.com/office/drawing/2014/main" id="{108923BC-2677-49B6-B976-E4CDC91912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29">
                <a:extLst>
                  <a:ext uri="{FF2B5EF4-FFF2-40B4-BE49-F238E27FC236}">
                    <a16:creationId xmlns:a16="http://schemas.microsoft.com/office/drawing/2014/main" id="{024A0012-FA56-4AA5-8AE6-88C8709A88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30">
                <a:extLst>
                  <a:ext uri="{FF2B5EF4-FFF2-40B4-BE49-F238E27FC236}">
                    <a16:creationId xmlns:a16="http://schemas.microsoft.com/office/drawing/2014/main" id="{C05A84FD-D208-41D1-9060-E3B96759E5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A6AC204B-B5CB-4E62-844E-DFDBC64DB881}"/>
                </a:ext>
              </a:extLst>
            </p:cNvPr>
            <p:cNvGrpSpPr/>
            <p:nvPr/>
          </p:nvGrpSpPr>
          <p:grpSpPr>
            <a:xfrm>
              <a:off x="7613780" y="4755190"/>
              <a:ext cx="348714" cy="348714"/>
              <a:chOff x="7613780" y="4868790"/>
              <a:chExt cx="348714" cy="348714"/>
            </a:xfrm>
          </p:grpSpPr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587BC09F-080E-497B-97F9-C74EB7D2FA6C}"/>
                  </a:ext>
                </a:extLst>
              </p:cNvPr>
              <p:cNvSpPr/>
              <p:nvPr/>
            </p:nvSpPr>
            <p:spPr>
              <a:xfrm>
                <a:off x="7613780" y="4868790"/>
                <a:ext cx="348714" cy="34871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77" name="Graphic 376">
                <a:extLst>
                  <a:ext uri="{FF2B5EF4-FFF2-40B4-BE49-F238E27FC236}">
                    <a16:creationId xmlns:a16="http://schemas.microsoft.com/office/drawing/2014/main" id="{ED51D5EC-A5AC-462C-A6B3-CA64CB53F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730591" y="4924290"/>
                <a:ext cx="122691" cy="237714"/>
              </a:xfrm>
              <a:prstGeom prst="rect">
                <a:avLst/>
              </a:prstGeom>
            </p:spPr>
          </p:pic>
        </p:grp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6E71057F-0E8B-4F2D-A662-BC712E55E428}"/>
              </a:ext>
            </a:extLst>
          </p:cNvPr>
          <p:cNvGrpSpPr/>
          <p:nvPr/>
        </p:nvGrpSpPr>
        <p:grpSpPr>
          <a:xfrm>
            <a:off x="856263" y="2917994"/>
            <a:ext cx="2708855" cy="396631"/>
            <a:chOff x="9333069" y="3861592"/>
            <a:chExt cx="2708855" cy="396631"/>
          </a:xfrm>
        </p:grpSpPr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F8B37E92-2752-4893-BC5D-192FC6A5125D}"/>
                </a:ext>
              </a:extLst>
            </p:cNvPr>
            <p:cNvSpPr txBox="1"/>
            <p:nvPr/>
          </p:nvSpPr>
          <p:spPr>
            <a:xfrm>
              <a:off x="10107099" y="3975946"/>
              <a:ext cx="1934825" cy="230832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Any App, Any Device</a:t>
              </a:r>
            </a:p>
          </p:txBody>
        </p:sp>
        <p:pic>
          <p:nvPicPr>
            <p:cNvPr id="417" name="Graphic 416">
              <a:extLst>
                <a:ext uri="{FF2B5EF4-FFF2-40B4-BE49-F238E27FC236}">
                  <a16:creationId xmlns:a16="http://schemas.microsoft.com/office/drawing/2014/main" id="{CFDBB2BE-7B3C-457F-BEEA-9A90825F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333069" y="3861592"/>
              <a:ext cx="464625" cy="396631"/>
            </a:xfrm>
            <a:prstGeom prst="rect">
              <a:avLst/>
            </a:prstGeom>
          </p:spPr>
        </p:pic>
      </p:grpSp>
      <p:sp>
        <p:nvSpPr>
          <p:cNvPr id="269" name="TextBox 268">
            <a:extLst>
              <a:ext uri="{FF2B5EF4-FFF2-40B4-BE49-F238E27FC236}">
                <a16:creationId xmlns:a16="http://schemas.microsoft.com/office/drawing/2014/main" id="{34AD97E4-732B-43A5-B4B5-4A7F8FA52501}"/>
              </a:ext>
            </a:extLst>
          </p:cNvPr>
          <p:cNvSpPr txBox="1"/>
          <p:nvPr/>
        </p:nvSpPr>
        <p:spPr>
          <a:xfrm>
            <a:off x="1916478" y="1009875"/>
            <a:ext cx="1325684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4"/>
                </a:solidFill>
              </a:rPr>
              <a:t>ANY </a:t>
            </a:r>
            <a:br>
              <a:rPr lang="en-US" sz="1500" b="1" dirty="0">
                <a:solidFill>
                  <a:schemeClr val="accent4"/>
                </a:solidFill>
              </a:rPr>
            </a:br>
            <a:r>
              <a:rPr lang="en-US" sz="1500" b="1" dirty="0">
                <a:solidFill>
                  <a:schemeClr val="accent4"/>
                </a:solidFill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4449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6" grpId="0"/>
      <p:bldP spid="117" grpId="0"/>
      <p:bldP spid="2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FF3CCFFD-1781-4045-8DF0-FC83AF68640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7938" cy="3175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68F3F4-D845-42EF-BBF5-69FC65D84970}"/>
              </a:ext>
            </a:extLst>
          </p:cNvPr>
          <p:cNvSpPr>
            <a:spLocks/>
          </p:cNvSpPr>
          <p:nvPr/>
        </p:nvSpPr>
        <p:spPr bwMode="auto">
          <a:xfrm>
            <a:off x="4957763" y="3381525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EDA7A1A-9BBE-414E-843C-676BB0040A44}"/>
              </a:ext>
            </a:extLst>
          </p:cNvPr>
          <p:cNvSpPr>
            <a:spLocks/>
          </p:cNvSpPr>
          <p:nvPr/>
        </p:nvSpPr>
        <p:spPr bwMode="auto">
          <a:xfrm>
            <a:off x="5024438" y="3370413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DCD87CC-1C5C-488D-869B-6AE5DC815BCB}"/>
              </a:ext>
            </a:extLst>
          </p:cNvPr>
          <p:cNvSpPr>
            <a:spLocks/>
          </p:cNvSpPr>
          <p:nvPr/>
        </p:nvSpPr>
        <p:spPr bwMode="auto">
          <a:xfrm>
            <a:off x="4935538" y="3373588"/>
            <a:ext cx="3175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77C9C52-B949-4669-8BBC-DA0A3CBC2921}"/>
              </a:ext>
            </a:extLst>
          </p:cNvPr>
          <p:cNvSpPr>
            <a:spLocks/>
          </p:cNvSpPr>
          <p:nvPr/>
        </p:nvSpPr>
        <p:spPr bwMode="auto">
          <a:xfrm>
            <a:off x="4965701" y="3386288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2F6362-E910-46DB-8EA4-B3D62AF653C6}"/>
              </a:ext>
            </a:extLst>
          </p:cNvPr>
          <p:cNvSpPr>
            <a:spLocks/>
          </p:cNvSpPr>
          <p:nvPr/>
        </p:nvSpPr>
        <p:spPr bwMode="auto">
          <a:xfrm>
            <a:off x="4949826" y="3381525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6956C9-7639-4554-8921-4412191F3777}"/>
              </a:ext>
            </a:extLst>
          </p:cNvPr>
          <p:cNvSpPr>
            <a:spLocks/>
          </p:cNvSpPr>
          <p:nvPr/>
        </p:nvSpPr>
        <p:spPr bwMode="auto">
          <a:xfrm>
            <a:off x="5037138" y="3357713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F227328-B8CC-487B-81D8-92568EF52066}"/>
              </a:ext>
            </a:extLst>
          </p:cNvPr>
          <p:cNvSpPr>
            <a:spLocks/>
          </p:cNvSpPr>
          <p:nvPr/>
        </p:nvSpPr>
        <p:spPr bwMode="auto">
          <a:xfrm>
            <a:off x="5016501" y="3373588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06D27BE-C85F-4838-965B-99739A3B7CF6}"/>
              </a:ext>
            </a:extLst>
          </p:cNvPr>
          <p:cNvSpPr>
            <a:spLocks/>
          </p:cNvSpPr>
          <p:nvPr/>
        </p:nvSpPr>
        <p:spPr bwMode="auto">
          <a:xfrm>
            <a:off x="5040313" y="334977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01B847C-8A5C-468B-AC10-5529C085DA46}"/>
              </a:ext>
            </a:extLst>
          </p:cNvPr>
          <p:cNvSpPr>
            <a:spLocks/>
          </p:cNvSpPr>
          <p:nvPr/>
        </p:nvSpPr>
        <p:spPr bwMode="auto">
          <a:xfrm>
            <a:off x="5032376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003D9C5-5683-4B80-A812-DA03305E07E8}"/>
              </a:ext>
            </a:extLst>
          </p:cNvPr>
          <p:cNvSpPr>
            <a:spLocks/>
          </p:cNvSpPr>
          <p:nvPr/>
        </p:nvSpPr>
        <p:spPr bwMode="auto">
          <a:xfrm>
            <a:off x="5002213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CD107F7-0BAB-4747-8D30-B05D24D9B589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17142A3-7D2E-4C0B-9974-6DDCC5FD0DC0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D71C724-585F-4500-8F3E-BE66C4D0D885}"/>
              </a:ext>
            </a:extLst>
          </p:cNvPr>
          <p:cNvSpPr>
            <a:spLocks/>
          </p:cNvSpPr>
          <p:nvPr/>
        </p:nvSpPr>
        <p:spPr bwMode="auto">
          <a:xfrm>
            <a:off x="5053013" y="3338663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748B5D-9D60-445F-BC54-1F6FFA7EBF0D}"/>
              </a:ext>
            </a:extLst>
          </p:cNvPr>
          <p:cNvSpPr>
            <a:spLocks/>
          </p:cNvSpPr>
          <p:nvPr/>
        </p:nvSpPr>
        <p:spPr bwMode="auto">
          <a:xfrm>
            <a:off x="5008563" y="3378350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BA8213-52F9-4827-89E7-E428CFA820B3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0" cy="7938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3054159-3B14-4B39-8002-767E7E2DF65A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0D2B70-605F-4A1B-8BE9-720990DBF419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57629C7-B107-4709-976E-9C5548B9DBD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3175" cy="7938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  <a:gd name="T4" fmla="*/ 1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22F000D-5C61-411D-85BA-B327763E3D2E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31750" cy="63500"/>
          </a:xfrm>
          <a:custGeom>
            <a:avLst/>
            <a:gdLst>
              <a:gd name="T0" fmla="*/ 0 w 8"/>
              <a:gd name="T1" fmla="*/ 0 h 16"/>
              <a:gd name="T2" fmla="*/ 8 w 8"/>
              <a:gd name="T3" fmla="*/ 16 h 16"/>
              <a:gd name="T4" fmla="*/ 0 w 8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0"/>
                </a:moveTo>
                <a:cubicBezTo>
                  <a:pt x="0" y="7"/>
                  <a:pt x="3" y="13"/>
                  <a:pt x="8" y="16"/>
                </a:cubicBezTo>
                <a:cubicBezTo>
                  <a:pt x="3" y="13"/>
                  <a:pt x="0" y="7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282692-6316-4880-AA0C-87F16314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FD97CA-20F7-4C38-AFF9-8759236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CB73E3-10E4-41A3-90DF-A8C4B0BC1D88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BC360CA-3816-43F8-B38D-A9326783348A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8BCBC-12BD-4F21-945B-0B528ABE4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EA8461A1-2D71-41DF-89F1-9A2D2E66E47C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93D24D-688A-4617-8C59-46D6F2B6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0067442E-406B-428C-8593-C896B429B57F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1F7CDE-C895-412B-8505-4BF675515B4B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0D1FF71-489C-4BED-A148-A9733393716A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2B6AE87-EE6D-4453-9D73-2E9AA1890FBF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FEA1585-CCA6-4F71-A32A-37BEF0FAFF3D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65766B9-02AA-4AE2-AE7A-DD338F74F9EA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C116FA0D-F804-4D2E-92F3-979A5E8DF215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37C24A3-D705-41AE-8980-4F089DA3C970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DBB0EBA7-EDB6-42B0-A92D-A2DF4E73E1CE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FAA67F0-601B-40B2-8C83-8DF88CFD0DB8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5070F68-6D3D-4626-8C89-60CF8A643399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A649D618-5E28-4DEA-B553-BAF379CEE334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25C3D81-286A-437A-A407-6FAFD31078EF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4765E21-A7F0-4B9C-A7E1-7BD9355A610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E24F00-D736-4CE4-8679-46C3D14F6E61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968A12B9-C81E-40B9-B02D-1FF145D816AE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90BB2998-1CC8-4EF6-A481-84B60063211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418FDF5-7C6E-48E6-B5C8-206DFD54D7AF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2D09AB6-4E87-4B1A-BF02-C4DBB027256B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4A5E9A85-E7D4-4927-ADF8-090C6198FAF0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403BE415-57C5-4430-968C-0E72A7A1405F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3A25159-0D28-4F89-909A-066BAF4F351D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18717E40-F327-4BDA-8464-DB03F5169D76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2203C938-32D6-43C7-AE73-F0E44C3A6C2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CE279A52-6B8D-4424-AC9D-932A62A12CF4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16FA786-AA03-4754-BDE5-BA8960CBBB4D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C28FDF9-CF2E-49C6-8377-92F1141E5B23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AAAB6EF-9E58-472F-BCA0-8654B13B8364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62B5842-9CFF-4105-AF4C-FB467570E312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ACC843CC-80AE-49A9-B853-5F82A0DAACB9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1B0BDFF-5963-43E9-A610-A651C5956BEE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D918C0DA-3516-4104-AC1B-4959B304F0A2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E7C6F8F6-2DE4-4401-B565-164299E7E0D1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8927393-08AB-4A00-B0BD-D88097744129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27AEEC2-08D9-4D77-AD33-B2DD61DEC068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F7714D87-0BD3-4725-8BBF-203326F358C4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1FC9B847-EE24-4B22-9E48-85B88E2DAF8F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07749466-AF1B-4A2A-A39D-6181D2687BF8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10DD0AAD-9ACD-4F58-8BD9-8D92FDB0EB5B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F20A8C19-299A-4BFA-ADD2-B0D69DD6B275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13278F43-F169-488B-BC42-48A0E88AF1D6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D3AE88D7-CFB5-41C8-8DF8-EDF2DCB983D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8A1036EF-9D51-4207-8119-133F98E3E9A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B443967-087B-44CA-AF65-0DD413A46758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DDAD21D2-4B5A-4D97-861F-AE692937BA7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E7E3D-6012-412C-B5AF-DB068487C489}"/>
              </a:ext>
            </a:extLst>
          </p:cNvPr>
          <p:cNvGrpSpPr/>
          <p:nvPr/>
        </p:nvGrpSpPr>
        <p:grpSpPr>
          <a:xfrm>
            <a:off x="5200376" y="2458447"/>
            <a:ext cx="1802059" cy="1802059"/>
            <a:chOff x="5200376" y="2611931"/>
            <a:chExt cx="1802059" cy="1802059"/>
          </a:xfrm>
        </p:grpSpPr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44F1E1C1-EFE2-4490-8385-AEAB196A9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5200376" y="2611931"/>
              <a:ext cx="1802059" cy="1802059"/>
            </a:xfrm>
            <a:prstGeom prst="rect">
              <a:avLst/>
            </a:prstGeom>
          </p:spPr>
        </p:pic>
        <p:pic>
          <p:nvPicPr>
            <p:cNvPr id="276" name="Graphic 275">
              <a:extLst>
                <a:ext uri="{FF2B5EF4-FFF2-40B4-BE49-F238E27FC236}">
                  <a16:creationId xmlns:a16="http://schemas.microsoft.com/office/drawing/2014/main" id="{D7CE21C0-487F-453E-9854-17981B427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48373" y="3143715"/>
              <a:ext cx="490489" cy="570569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561E47D-771A-4DDF-BAE2-BA19E861C04B}"/>
              </a:ext>
            </a:extLst>
          </p:cNvPr>
          <p:cNvGrpSpPr/>
          <p:nvPr/>
        </p:nvGrpSpPr>
        <p:grpSpPr>
          <a:xfrm>
            <a:off x="5299868" y="4095900"/>
            <a:ext cx="1584325" cy="423863"/>
            <a:chOff x="5299868" y="4222750"/>
            <a:chExt cx="1584325" cy="423863"/>
          </a:xfrm>
        </p:grpSpPr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43AF8114-78A8-4DAD-AB3E-98D1CA2F4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618" y="4222750"/>
              <a:ext cx="790575" cy="423863"/>
            </a:xfrm>
            <a:custGeom>
              <a:avLst/>
              <a:gdLst>
                <a:gd name="T0" fmla="*/ 202 w 202"/>
                <a:gd name="T1" fmla="*/ 30 h 107"/>
                <a:gd name="T2" fmla="*/ 201 w 202"/>
                <a:gd name="T3" fmla="*/ 30 h 107"/>
                <a:gd name="T4" fmla="*/ 173 w 202"/>
                <a:gd name="T5" fmla="*/ 2 h 107"/>
                <a:gd name="T6" fmla="*/ 173 w 202"/>
                <a:gd name="T7" fmla="*/ 0 h 107"/>
                <a:gd name="T8" fmla="*/ 0 w 202"/>
                <a:gd name="T9" fmla="*/ 64 h 107"/>
                <a:gd name="T10" fmla="*/ 0 w 202"/>
                <a:gd name="T11" fmla="*/ 64 h 107"/>
                <a:gd name="T12" fmla="*/ 3 w 202"/>
                <a:gd name="T13" fmla="*/ 65 h 107"/>
                <a:gd name="T14" fmla="*/ 8 w 202"/>
                <a:gd name="T15" fmla="*/ 66 h 107"/>
                <a:gd name="T16" fmla="*/ 11 w 202"/>
                <a:gd name="T17" fmla="*/ 68 h 107"/>
                <a:gd name="T18" fmla="*/ 20 w 202"/>
                <a:gd name="T19" fmla="*/ 90 h 107"/>
                <a:gd name="T20" fmla="*/ 20 w 202"/>
                <a:gd name="T21" fmla="*/ 92 h 107"/>
                <a:gd name="T22" fmla="*/ 17 w 202"/>
                <a:gd name="T23" fmla="*/ 97 h 107"/>
                <a:gd name="T24" fmla="*/ 16 w 202"/>
                <a:gd name="T25" fmla="*/ 99 h 107"/>
                <a:gd name="T26" fmla="*/ 14 w 202"/>
                <a:gd name="T27" fmla="*/ 101 h 107"/>
                <a:gd name="T28" fmla="*/ 13 w 202"/>
                <a:gd name="T29" fmla="*/ 102 h 107"/>
                <a:gd name="T30" fmla="*/ 13 w 202"/>
                <a:gd name="T31" fmla="*/ 102 h 107"/>
                <a:gd name="T32" fmla="*/ 10 w 202"/>
                <a:gd name="T33" fmla="*/ 104 h 107"/>
                <a:gd name="T34" fmla="*/ 10 w 202"/>
                <a:gd name="T35" fmla="*/ 104 h 107"/>
                <a:gd name="T36" fmla="*/ 8 w 202"/>
                <a:gd name="T37" fmla="*/ 105 h 107"/>
                <a:gd name="T38" fmla="*/ 4 w 202"/>
                <a:gd name="T39" fmla="*/ 106 h 107"/>
                <a:gd name="T40" fmla="*/ 4 w 202"/>
                <a:gd name="T41" fmla="*/ 106 h 107"/>
                <a:gd name="T42" fmla="*/ 3 w 202"/>
                <a:gd name="T43" fmla="*/ 107 h 107"/>
                <a:gd name="T44" fmla="*/ 1 w 202"/>
                <a:gd name="T45" fmla="*/ 107 h 107"/>
                <a:gd name="T46" fmla="*/ 0 w 202"/>
                <a:gd name="T47" fmla="*/ 107 h 107"/>
                <a:gd name="T48" fmla="*/ 0 w 202"/>
                <a:gd name="T49" fmla="*/ 107 h 107"/>
                <a:gd name="T50" fmla="*/ 202 w 202"/>
                <a:gd name="T51" fmla="*/ 3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" h="107">
                  <a:moveTo>
                    <a:pt x="202" y="30"/>
                  </a:moveTo>
                  <a:cubicBezTo>
                    <a:pt x="202" y="30"/>
                    <a:pt x="202" y="30"/>
                    <a:pt x="201" y="30"/>
                  </a:cubicBezTo>
                  <a:cubicBezTo>
                    <a:pt x="186" y="30"/>
                    <a:pt x="173" y="18"/>
                    <a:pt x="173" y="2"/>
                  </a:cubicBezTo>
                  <a:cubicBezTo>
                    <a:pt x="173" y="1"/>
                    <a:pt x="173" y="0"/>
                    <a:pt x="173" y="0"/>
                  </a:cubicBezTo>
                  <a:cubicBezTo>
                    <a:pt x="127" y="40"/>
                    <a:pt x="66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64"/>
                    <a:pt x="2" y="65"/>
                    <a:pt x="3" y="65"/>
                  </a:cubicBezTo>
                  <a:cubicBezTo>
                    <a:pt x="5" y="65"/>
                    <a:pt x="7" y="66"/>
                    <a:pt x="8" y="66"/>
                  </a:cubicBezTo>
                  <a:cubicBezTo>
                    <a:pt x="10" y="67"/>
                    <a:pt x="11" y="68"/>
                    <a:pt x="11" y="68"/>
                  </a:cubicBezTo>
                  <a:cubicBezTo>
                    <a:pt x="19" y="73"/>
                    <a:pt x="22" y="82"/>
                    <a:pt x="20" y="90"/>
                  </a:cubicBezTo>
                  <a:cubicBezTo>
                    <a:pt x="20" y="91"/>
                    <a:pt x="20" y="91"/>
                    <a:pt x="20" y="92"/>
                  </a:cubicBezTo>
                  <a:cubicBezTo>
                    <a:pt x="19" y="94"/>
                    <a:pt x="19" y="96"/>
                    <a:pt x="17" y="97"/>
                  </a:cubicBezTo>
                  <a:cubicBezTo>
                    <a:pt x="17" y="98"/>
                    <a:pt x="17" y="98"/>
                    <a:pt x="16" y="99"/>
                  </a:cubicBezTo>
                  <a:cubicBezTo>
                    <a:pt x="16" y="100"/>
                    <a:pt x="15" y="101"/>
                    <a:pt x="14" y="101"/>
                  </a:cubicBezTo>
                  <a:cubicBezTo>
                    <a:pt x="14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2" y="103"/>
                    <a:pt x="11" y="103"/>
                    <a:pt x="10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9" y="104"/>
                    <a:pt x="9" y="105"/>
                    <a:pt x="8" y="105"/>
                  </a:cubicBezTo>
                  <a:cubicBezTo>
                    <a:pt x="6" y="106"/>
                    <a:pt x="5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3" y="106"/>
                    <a:pt x="3" y="106"/>
                    <a:pt x="3" y="107"/>
                  </a:cubicBezTo>
                  <a:cubicBezTo>
                    <a:pt x="2" y="107"/>
                    <a:pt x="2" y="107"/>
                    <a:pt x="1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77" y="107"/>
                    <a:pt x="148" y="78"/>
                    <a:pt x="202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2">
              <a:extLst>
                <a:ext uri="{FF2B5EF4-FFF2-40B4-BE49-F238E27FC236}">
                  <a16:creationId xmlns:a16="http://schemas.microsoft.com/office/drawing/2014/main" id="{A29D2886-0DD5-43B0-A306-81092A325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868" y="4222750"/>
              <a:ext cx="806450" cy="423863"/>
            </a:xfrm>
            <a:custGeom>
              <a:avLst/>
              <a:gdLst>
                <a:gd name="T0" fmla="*/ 182 w 206"/>
                <a:gd name="T1" fmla="*/ 86 h 107"/>
                <a:gd name="T2" fmla="*/ 203 w 206"/>
                <a:gd name="T3" fmla="*/ 64 h 107"/>
                <a:gd name="T4" fmla="*/ 206 w 206"/>
                <a:gd name="T5" fmla="*/ 65 h 107"/>
                <a:gd name="T6" fmla="*/ 203 w 206"/>
                <a:gd name="T7" fmla="*/ 64 h 107"/>
                <a:gd name="T8" fmla="*/ 202 w 206"/>
                <a:gd name="T9" fmla="*/ 64 h 107"/>
                <a:gd name="T10" fmla="*/ 29 w 206"/>
                <a:gd name="T11" fmla="*/ 0 h 107"/>
                <a:gd name="T12" fmla="*/ 30 w 206"/>
                <a:gd name="T13" fmla="*/ 2 h 107"/>
                <a:gd name="T14" fmla="*/ 1 w 206"/>
                <a:gd name="T15" fmla="*/ 30 h 107"/>
                <a:gd name="T16" fmla="*/ 0 w 206"/>
                <a:gd name="T17" fmla="*/ 30 h 107"/>
                <a:gd name="T18" fmla="*/ 202 w 206"/>
                <a:gd name="T19" fmla="*/ 107 h 107"/>
                <a:gd name="T20" fmla="*/ 203 w 206"/>
                <a:gd name="T21" fmla="*/ 107 h 107"/>
                <a:gd name="T22" fmla="*/ 203 w 206"/>
                <a:gd name="T23" fmla="*/ 107 h 107"/>
                <a:gd name="T24" fmla="*/ 182 w 206"/>
                <a:gd name="T25" fmla="*/ 8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107">
                  <a:moveTo>
                    <a:pt x="182" y="86"/>
                  </a:moveTo>
                  <a:cubicBezTo>
                    <a:pt x="182" y="74"/>
                    <a:pt x="191" y="64"/>
                    <a:pt x="203" y="64"/>
                  </a:cubicBezTo>
                  <a:cubicBezTo>
                    <a:pt x="204" y="64"/>
                    <a:pt x="205" y="65"/>
                    <a:pt x="206" y="65"/>
                  </a:cubicBezTo>
                  <a:cubicBezTo>
                    <a:pt x="205" y="65"/>
                    <a:pt x="204" y="64"/>
                    <a:pt x="203" y="64"/>
                  </a:cubicBezTo>
                  <a:cubicBezTo>
                    <a:pt x="202" y="64"/>
                    <a:pt x="202" y="64"/>
                    <a:pt x="202" y="64"/>
                  </a:cubicBezTo>
                  <a:cubicBezTo>
                    <a:pt x="136" y="64"/>
                    <a:pt x="76" y="40"/>
                    <a:pt x="29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18"/>
                    <a:pt x="17" y="30"/>
                    <a:pt x="1" y="30"/>
                  </a:cubicBezTo>
                  <a:cubicBezTo>
                    <a:pt x="1" y="30"/>
                    <a:pt x="0" y="30"/>
                    <a:pt x="0" y="30"/>
                  </a:cubicBezTo>
                  <a:cubicBezTo>
                    <a:pt x="54" y="78"/>
                    <a:pt x="125" y="107"/>
                    <a:pt x="202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191" y="107"/>
                    <a:pt x="182" y="97"/>
                    <a:pt x="182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9">
              <a:extLst>
                <a:ext uri="{FF2B5EF4-FFF2-40B4-BE49-F238E27FC236}">
                  <a16:creationId xmlns:a16="http://schemas.microsoft.com/office/drawing/2014/main" id="{92F1177C-E353-46D2-8573-1F433B1E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648" y="4476750"/>
              <a:ext cx="281291" cy="169863"/>
            </a:xfrm>
            <a:custGeom>
              <a:avLst/>
              <a:gdLst>
                <a:gd name="T0" fmla="*/ 21 w 42"/>
                <a:gd name="T1" fmla="*/ 0 h 43"/>
                <a:gd name="T2" fmla="*/ 0 w 42"/>
                <a:gd name="T3" fmla="*/ 22 h 43"/>
                <a:gd name="T4" fmla="*/ 21 w 42"/>
                <a:gd name="T5" fmla="*/ 43 h 43"/>
                <a:gd name="T6" fmla="*/ 21 w 42"/>
                <a:gd name="T7" fmla="*/ 43 h 43"/>
                <a:gd name="T8" fmla="*/ 22 w 42"/>
                <a:gd name="T9" fmla="*/ 43 h 43"/>
                <a:gd name="T10" fmla="*/ 24 w 42"/>
                <a:gd name="T11" fmla="*/ 43 h 43"/>
                <a:gd name="T12" fmla="*/ 25 w 42"/>
                <a:gd name="T13" fmla="*/ 42 h 43"/>
                <a:gd name="T14" fmla="*/ 25 w 42"/>
                <a:gd name="T15" fmla="*/ 42 h 43"/>
                <a:gd name="T16" fmla="*/ 25 w 42"/>
                <a:gd name="T17" fmla="*/ 42 h 43"/>
                <a:gd name="T18" fmla="*/ 25 w 42"/>
                <a:gd name="T19" fmla="*/ 42 h 43"/>
                <a:gd name="T20" fmla="*/ 27 w 42"/>
                <a:gd name="T21" fmla="*/ 42 h 43"/>
                <a:gd name="T22" fmla="*/ 27 w 42"/>
                <a:gd name="T23" fmla="*/ 42 h 43"/>
                <a:gd name="T24" fmla="*/ 27 w 42"/>
                <a:gd name="T25" fmla="*/ 42 h 43"/>
                <a:gd name="T26" fmla="*/ 27 w 42"/>
                <a:gd name="T27" fmla="*/ 42 h 43"/>
                <a:gd name="T28" fmla="*/ 27 w 42"/>
                <a:gd name="T29" fmla="*/ 42 h 43"/>
                <a:gd name="T30" fmla="*/ 28 w 42"/>
                <a:gd name="T31" fmla="*/ 42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4 w 42"/>
                <a:gd name="T39" fmla="*/ 38 h 43"/>
                <a:gd name="T40" fmla="*/ 34 w 42"/>
                <a:gd name="T41" fmla="*/ 38 h 43"/>
                <a:gd name="T42" fmla="*/ 36 w 42"/>
                <a:gd name="T43" fmla="*/ 37 h 43"/>
                <a:gd name="T44" fmla="*/ 36 w 42"/>
                <a:gd name="T45" fmla="*/ 37 h 43"/>
                <a:gd name="T46" fmla="*/ 36 w 42"/>
                <a:gd name="T47" fmla="*/ 37 h 43"/>
                <a:gd name="T48" fmla="*/ 36 w 42"/>
                <a:gd name="T49" fmla="*/ 37 h 43"/>
                <a:gd name="T50" fmla="*/ 36 w 42"/>
                <a:gd name="T51" fmla="*/ 37 h 43"/>
                <a:gd name="T52" fmla="*/ 38 w 42"/>
                <a:gd name="T53" fmla="*/ 34 h 43"/>
                <a:gd name="T54" fmla="*/ 38 w 42"/>
                <a:gd name="T55" fmla="*/ 34 h 43"/>
                <a:gd name="T56" fmla="*/ 38 w 42"/>
                <a:gd name="T57" fmla="*/ 33 h 43"/>
                <a:gd name="T58" fmla="*/ 41 w 42"/>
                <a:gd name="T59" fmla="*/ 28 h 43"/>
                <a:gd name="T60" fmla="*/ 41 w 42"/>
                <a:gd name="T61" fmla="*/ 26 h 43"/>
                <a:gd name="T62" fmla="*/ 42 w 42"/>
                <a:gd name="T63" fmla="*/ 22 h 43"/>
                <a:gd name="T64" fmla="*/ 32 w 42"/>
                <a:gd name="T65" fmla="*/ 4 h 43"/>
                <a:gd name="T66" fmla="*/ 29 w 42"/>
                <a:gd name="T67" fmla="*/ 2 h 43"/>
                <a:gd name="T68" fmla="*/ 24 w 42"/>
                <a:gd name="T69" fmla="*/ 1 h 43"/>
                <a:gd name="T70" fmla="*/ 21 w 42"/>
                <a:gd name="T7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30" y="41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39"/>
                    <a:pt x="33" y="39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8"/>
                    <a:pt x="35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7" y="35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40" y="32"/>
                    <a:pt x="40" y="30"/>
                    <a:pt x="41" y="28"/>
                  </a:cubicBezTo>
                  <a:cubicBezTo>
                    <a:pt x="41" y="27"/>
                    <a:pt x="41" y="27"/>
                    <a:pt x="41" y="26"/>
                  </a:cubicBezTo>
                  <a:cubicBezTo>
                    <a:pt x="42" y="25"/>
                    <a:pt x="42" y="23"/>
                    <a:pt x="42" y="22"/>
                  </a:cubicBezTo>
                  <a:cubicBezTo>
                    <a:pt x="42" y="15"/>
                    <a:pt x="39" y="8"/>
                    <a:pt x="32" y="4"/>
                  </a:cubicBezTo>
                  <a:cubicBezTo>
                    <a:pt x="32" y="4"/>
                    <a:pt x="31" y="3"/>
                    <a:pt x="29" y="2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1"/>
                </a:gs>
                <a:gs pos="86000">
                  <a:schemeClr val="accent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BDC3839-8875-4073-AEB2-F4F8B3C1E4BB}"/>
              </a:ext>
            </a:extLst>
          </p:cNvPr>
          <p:cNvGrpSpPr/>
          <p:nvPr/>
        </p:nvGrpSpPr>
        <p:grpSpPr>
          <a:xfrm>
            <a:off x="6871493" y="2497288"/>
            <a:ext cx="423863" cy="1609725"/>
            <a:chOff x="6873876" y="2624138"/>
            <a:chExt cx="423863" cy="1609725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B38E4481-7EBA-4A94-B637-79AAA1291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2624138"/>
              <a:ext cx="423863" cy="804863"/>
            </a:xfrm>
            <a:custGeom>
              <a:avLst/>
              <a:gdLst>
                <a:gd name="T0" fmla="*/ 2 w 108"/>
                <a:gd name="T1" fmla="*/ 30 h 203"/>
                <a:gd name="T2" fmla="*/ 0 w 108"/>
                <a:gd name="T3" fmla="*/ 30 h 203"/>
                <a:gd name="T4" fmla="*/ 65 w 108"/>
                <a:gd name="T5" fmla="*/ 203 h 203"/>
                <a:gd name="T6" fmla="*/ 86 w 108"/>
                <a:gd name="T7" fmla="*/ 182 h 203"/>
                <a:gd name="T8" fmla="*/ 108 w 108"/>
                <a:gd name="T9" fmla="*/ 203 h 203"/>
                <a:gd name="T10" fmla="*/ 31 w 108"/>
                <a:gd name="T11" fmla="*/ 0 h 203"/>
                <a:gd name="T12" fmla="*/ 31 w 108"/>
                <a:gd name="T13" fmla="*/ 1 h 203"/>
                <a:gd name="T14" fmla="*/ 2 w 108"/>
                <a:gd name="T15" fmla="*/ 3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03">
                  <a:moveTo>
                    <a:pt x="2" y="30"/>
                  </a:moveTo>
                  <a:cubicBezTo>
                    <a:pt x="2" y="30"/>
                    <a:pt x="1" y="30"/>
                    <a:pt x="0" y="30"/>
                  </a:cubicBezTo>
                  <a:cubicBezTo>
                    <a:pt x="41" y="76"/>
                    <a:pt x="65" y="137"/>
                    <a:pt x="65" y="203"/>
                  </a:cubicBezTo>
                  <a:cubicBezTo>
                    <a:pt x="65" y="191"/>
                    <a:pt x="75" y="182"/>
                    <a:pt x="86" y="182"/>
                  </a:cubicBezTo>
                  <a:cubicBezTo>
                    <a:pt x="98" y="182"/>
                    <a:pt x="108" y="191"/>
                    <a:pt x="108" y="203"/>
                  </a:cubicBezTo>
                  <a:cubicBezTo>
                    <a:pt x="108" y="125"/>
                    <a:pt x="79" y="54"/>
                    <a:pt x="31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7"/>
                    <a:pt x="18" y="30"/>
                    <a:pt x="2" y="3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4778EA3-A48A-4986-B59B-E4733C80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3429000"/>
              <a:ext cx="423863" cy="804863"/>
            </a:xfrm>
            <a:custGeom>
              <a:avLst/>
              <a:gdLst>
                <a:gd name="T0" fmla="*/ 86 w 108"/>
                <a:gd name="T1" fmla="*/ 21 h 203"/>
                <a:gd name="T2" fmla="*/ 65 w 108"/>
                <a:gd name="T3" fmla="*/ 0 h 203"/>
                <a:gd name="T4" fmla="*/ 0 w 108"/>
                <a:gd name="T5" fmla="*/ 173 h 203"/>
                <a:gd name="T6" fmla="*/ 2 w 108"/>
                <a:gd name="T7" fmla="*/ 173 h 203"/>
                <a:gd name="T8" fmla="*/ 31 w 108"/>
                <a:gd name="T9" fmla="*/ 202 h 203"/>
                <a:gd name="T10" fmla="*/ 31 w 108"/>
                <a:gd name="T11" fmla="*/ 203 h 203"/>
                <a:gd name="T12" fmla="*/ 108 w 108"/>
                <a:gd name="T13" fmla="*/ 0 h 203"/>
                <a:gd name="T14" fmla="*/ 108 w 108"/>
                <a:gd name="T15" fmla="*/ 0 h 203"/>
                <a:gd name="T16" fmla="*/ 108 w 108"/>
                <a:gd name="T17" fmla="*/ 0 h 203"/>
                <a:gd name="T18" fmla="*/ 86 w 108"/>
                <a:gd name="T19" fmla="*/ 2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203">
                  <a:moveTo>
                    <a:pt x="86" y="21"/>
                  </a:moveTo>
                  <a:cubicBezTo>
                    <a:pt x="75" y="21"/>
                    <a:pt x="65" y="12"/>
                    <a:pt x="65" y="0"/>
                  </a:cubicBezTo>
                  <a:cubicBezTo>
                    <a:pt x="65" y="66"/>
                    <a:pt x="41" y="127"/>
                    <a:pt x="0" y="173"/>
                  </a:cubicBezTo>
                  <a:cubicBezTo>
                    <a:pt x="1" y="173"/>
                    <a:pt x="2" y="173"/>
                    <a:pt x="2" y="173"/>
                  </a:cubicBezTo>
                  <a:cubicBezTo>
                    <a:pt x="18" y="173"/>
                    <a:pt x="31" y="186"/>
                    <a:pt x="31" y="202"/>
                  </a:cubicBezTo>
                  <a:cubicBezTo>
                    <a:pt x="31" y="202"/>
                    <a:pt x="31" y="202"/>
                    <a:pt x="31" y="203"/>
                  </a:cubicBezTo>
                  <a:cubicBezTo>
                    <a:pt x="79" y="149"/>
                    <a:pt x="107" y="78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7" y="12"/>
                    <a:pt x="98" y="21"/>
                    <a:pt x="86" y="2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2D9D12D-2D84-4D64-8809-D9F7FE05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75" y="3316455"/>
              <a:ext cx="169464" cy="219215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43 w 43"/>
                <a:gd name="T9" fmla="*/ 21 h 42"/>
                <a:gd name="T10" fmla="*/ 21 w 43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2" y="33"/>
                    <a:pt x="43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34000">
                  <a:schemeClr val="accent3"/>
                </a:gs>
                <a:gs pos="76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194F79-E7D6-4A9A-81B7-835530B60F80}"/>
              </a:ext>
            </a:extLst>
          </p:cNvPr>
          <p:cNvGrpSpPr/>
          <p:nvPr/>
        </p:nvGrpSpPr>
        <p:grpSpPr>
          <a:xfrm>
            <a:off x="5299868" y="2084538"/>
            <a:ext cx="1584325" cy="423863"/>
            <a:chOff x="5302251" y="2211388"/>
            <a:chExt cx="1584325" cy="423863"/>
          </a:xfrm>
        </p:grpSpPr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2A188171-EE22-4A0B-9224-AF51E7F44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2211388"/>
              <a:ext cx="790575" cy="423863"/>
            </a:xfrm>
            <a:custGeom>
              <a:avLst/>
              <a:gdLst>
                <a:gd name="T0" fmla="*/ 3 w 202"/>
                <a:gd name="T1" fmla="*/ 0 h 107"/>
                <a:gd name="T2" fmla="*/ 4 w 202"/>
                <a:gd name="T3" fmla="*/ 1 h 107"/>
                <a:gd name="T4" fmla="*/ 4 w 202"/>
                <a:gd name="T5" fmla="*/ 1 h 107"/>
                <a:gd name="T6" fmla="*/ 4 w 202"/>
                <a:gd name="T7" fmla="*/ 1 h 107"/>
                <a:gd name="T8" fmla="*/ 4 w 202"/>
                <a:gd name="T9" fmla="*/ 1 h 107"/>
                <a:gd name="T10" fmla="*/ 4 w 202"/>
                <a:gd name="T11" fmla="*/ 1 h 107"/>
                <a:gd name="T12" fmla="*/ 7 w 202"/>
                <a:gd name="T13" fmla="*/ 1 h 107"/>
                <a:gd name="T14" fmla="*/ 7 w 202"/>
                <a:gd name="T15" fmla="*/ 2 h 107"/>
                <a:gd name="T16" fmla="*/ 10 w 202"/>
                <a:gd name="T17" fmla="*/ 3 h 107"/>
                <a:gd name="T18" fmla="*/ 10 w 202"/>
                <a:gd name="T19" fmla="*/ 3 h 107"/>
                <a:gd name="T20" fmla="*/ 12 w 202"/>
                <a:gd name="T21" fmla="*/ 4 h 107"/>
                <a:gd name="T22" fmla="*/ 13 w 202"/>
                <a:gd name="T23" fmla="*/ 5 h 107"/>
                <a:gd name="T24" fmla="*/ 15 w 202"/>
                <a:gd name="T25" fmla="*/ 6 h 107"/>
                <a:gd name="T26" fmla="*/ 15 w 202"/>
                <a:gd name="T27" fmla="*/ 6 h 107"/>
                <a:gd name="T28" fmla="*/ 15 w 202"/>
                <a:gd name="T29" fmla="*/ 36 h 107"/>
                <a:gd name="T30" fmla="*/ 13 w 202"/>
                <a:gd name="T31" fmla="*/ 38 h 107"/>
                <a:gd name="T32" fmla="*/ 12 w 202"/>
                <a:gd name="T33" fmla="*/ 38 h 107"/>
                <a:gd name="T34" fmla="*/ 11 w 202"/>
                <a:gd name="T35" fmla="*/ 39 h 107"/>
                <a:gd name="T36" fmla="*/ 10 w 202"/>
                <a:gd name="T37" fmla="*/ 40 h 107"/>
                <a:gd name="T38" fmla="*/ 10 w 202"/>
                <a:gd name="T39" fmla="*/ 40 h 107"/>
                <a:gd name="T40" fmla="*/ 8 w 202"/>
                <a:gd name="T41" fmla="*/ 41 h 107"/>
                <a:gd name="T42" fmla="*/ 8 w 202"/>
                <a:gd name="T43" fmla="*/ 41 h 107"/>
                <a:gd name="T44" fmla="*/ 0 w 202"/>
                <a:gd name="T45" fmla="*/ 43 h 107"/>
                <a:gd name="T46" fmla="*/ 0 w 202"/>
                <a:gd name="T47" fmla="*/ 43 h 107"/>
                <a:gd name="T48" fmla="*/ 0 w 202"/>
                <a:gd name="T49" fmla="*/ 43 h 107"/>
                <a:gd name="T50" fmla="*/ 173 w 202"/>
                <a:gd name="T51" fmla="*/ 107 h 107"/>
                <a:gd name="T52" fmla="*/ 173 w 202"/>
                <a:gd name="T53" fmla="*/ 105 h 107"/>
                <a:gd name="T54" fmla="*/ 201 w 202"/>
                <a:gd name="T55" fmla="*/ 77 h 107"/>
                <a:gd name="T56" fmla="*/ 202 w 202"/>
                <a:gd name="T57" fmla="*/ 77 h 107"/>
                <a:gd name="T58" fmla="*/ 0 w 202"/>
                <a:gd name="T59" fmla="*/ 0 h 107"/>
                <a:gd name="T60" fmla="*/ 0 w 202"/>
                <a:gd name="T61" fmla="*/ 0 h 107"/>
                <a:gd name="T62" fmla="*/ 2 w 202"/>
                <a:gd name="T63" fmla="*/ 0 h 107"/>
                <a:gd name="T64" fmla="*/ 3 w 202"/>
                <a:gd name="T6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2" h="107">
                  <a:moveTo>
                    <a:pt x="3" y="0"/>
                  </a:move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4"/>
                    <a:pt x="12" y="4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5"/>
                    <a:pt x="14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15"/>
                    <a:pt x="23" y="28"/>
                    <a:pt x="15" y="36"/>
                  </a:cubicBezTo>
                  <a:cubicBezTo>
                    <a:pt x="14" y="37"/>
                    <a:pt x="14" y="37"/>
                    <a:pt x="13" y="38"/>
                  </a:cubicBezTo>
                  <a:cubicBezTo>
                    <a:pt x="13" y="38"/>
                    <a:pt x="12" y="38"/>
                    <a:pt x="12" y="38"/>
                  </a:cubicBezTo>
                  <a:cubicBezTo>
                    <a:pt x="12" y="39"/>
                    <a:pt x="12" y="39"/>
                    <a:pt x="11" y="39"/>
                  </a:cubicBezTo>
                  <a:cubicBezTo>
                    <a:pt x="11" y="39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9" y="40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5" y="42"/>
                    <a:pt x="2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6" y="43"/>
                    <a:pt x="127" y="67"/>
                    <a:pt x="173" y="107"/>
                  </a:cubicBezTo>
                  <a:cubicBezTo>
                    <a:pt x="173" y="107"/>
                    <a:pt x="173" y="106"/>
                    <a:pt x="173" y="105"/>
                  </a:cubicBezTo>
                  <a:cubicBezTo>
                    <a:pt x="173" y="89"/>
                    <a:pt x="186" y="77"/>
                    <a:pt x="201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148" y="29"/>
                    <a:pt x="77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8">
              <a:extLst>
                <a:ext uri="{FF2B5EF4-FFF2-40B4-BE49-F238E27FC236}">
                  <a16:creationId xmlns:a16="http://schemas.microsoft.com/office/drawing/2014/main" id="{59D4C8D8-56AD-4606-9116-201AA556A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2211388"/>
              <a:ext cx="825500" cy="423863"/>
            </a:xfrm>
            <a:custGeom>
              <a:avLst/>
              <a:gdLst>
                <a:gd name="T0" fmla="*/ 30 w 211"/>
                <a:gd name="T1" fmla="*/ 105 h 107"/>
                <a:gd name="T2" fmla="*/ 29 w 211"/>
                <a:gd name="T3" fmla="*/ 107 h 107"/>
                <a:gd name="T4" fmla="*/ 203 w 211"/>
                <a:gd name="T5" fmla="*/ 43 h 107"/>
                <a:gd name="T6" fmla="*/ 203 w 211"/>
                <a:gd name="T7" fmla="*/ 43 h 107"/>
                <a:gd name="T8" fmla="*/ 211 w 211"/>
                <a:gd name="T9" fmla="*/ 41 h 107"/>
                <a:gd name="T10" fmla="*/ 203 w 211"/>
                <a:gd name="T11" fmla="*/ 43 h 107"/>
                <a:gd name="T12" fmla="*/ 199 w 211"/>
                <a:gd name="T13" fmla="*/ 42 h 107"/>
                <a:gd name="T14" fmla="*/ 199 w 211"/>
                <a:gd name="T15" fmla="*/ 42 h 107"/>
                <a:gd name="T16" fmla="*/ 199 w 211"/>
                <a:gd name="T17" fmla="*/ 42 h 107"/>
                <a:gd name="T18" fmla="*/ 198 w 211"/>
                <a:gd name="T19" fmla="*/ 42 h 107"/>
                <a:gd name="T20" fmla="*/ 198 w 211"/>
                <a:gd name="T21" fmla="*/ 42 h 107"/>
                <a:gd name="T22" fmla="*/ 199 w 211"/>
                <a:gd name="T23" fmla="*/ 42 h 107"/>
                <a:gd name="T24" fmla="*/ 183 w 211"/>
                <a:gd name="T25" fmla="*/ 28 h 107"/>
                <a:gd name="T26" fmla="*/ 182 w 211"/>
                <a:gd name="T27" fmla="*/ 26 h 107"/>
                <a:gd name="T28" fmla="*/ 182 w 211"/>
                <a:gd name="T29" fmla="*/ 19 h 107"/>
                <a:gd name="T30" fmla="*/ 187 w 211"/>
                <a:gd name="T31" fmla="*/ 8 h 107"/>
                <a:gd name="T32" fmla="*/ 194 w 211"/>
                <a:gd name="T33" fmla="*/ 2 h 107"/>
                <a:gd name="T34" fmla="*/ 201 w 211"/>
                <a:gd name="T35" fmla="*/ 0 h 107"/>
                <a:gd name="T36" fmla="*/ 203 w 211"/>
                <a:gd name="T37" fmla="*/ 0 h 107"/>
                <a:gd name="T38" fmla="*/ 203 w 211"/>
                <a:gd name="T39" fmla="*/ 0 h 107"/>
                <a:gd name="T40" fmla="*/ 203 w 211"/>
                <a:gd name="T41" fmla="*/ 0 h 107"/>
                <a:gd name="T42" fmla="*/ 0 w 211"/>
                <a:gd name="T43" fmla="*/ 77 h 107"/>
                <a:gd name="T44" fmla="*/ 1 w 211"/>
                <a:gd name="T45" fmla="*/ 77 h 107"/>
                <a:gd name="T46" fmla="*/ 30 w 211"/>
                <a:gd name="T47" fmla="*/ 105 h 107"/>
                <a:gd name="T48" fmla="*/ 201 w 211"/>
                <a:gd name="T49" fmla="*/ 43 h 107"/>
                <a:gd name="T50" fmla="*/ 202 w 211"/>
                <a:gd name="T51" fmla="*/ 43 h 107"/>
                <a:gd name="T52" fmla="*/ 201 w 211"/>
                <a:gd name="T53" fmla="*/ 43 h 107"/>
                <a:gd name="T54" fmla="*/ 201 w 211"/>
                <a:gd name="T55" fmla="*/ 4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107">
                  <a:moveTo>
                    <a:pt x="30" y="105"/>
                  </a:moveTo>
                  <a:cubicBezTo>
                    <a:pt x="30" y="106"/>
                    <a:pt x="29" y="107"/>
                    <a:pt x="29" y="107"/>
                  </a:cubicBezTo>
                  <a:cubicBezTo>
                    <a:pt x="76" y="67"/>
                    <a:pt x="136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5" y="43"/>
                    <a:pt x="208" y="42"/>
                    <a:pt x="211" y="41"/>
                  </a:cubicBezTo>
                  <a:cubicBezTo>
                    <a:pt x="208" y="42"/>
                    <a:pt x="205" y="43"/>
                    <a:pt x="203" y="43"/>
                  </a:cubicBezTo>
                  <a:cubicBezTo>
                    <a:pt x="201" y="43"/>
                    <a:pt x="200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9" y="42"/>
                  </a:cubicBezTo>
                  <a:cubicBezTo>
                    <a:pt x="191" y="41"/>
                    <a:pt x="185" y="36"/>
                    <a:pt x="183" y="28"/>
                  </a:cubicBezTo>
                  <a:cubicBezTo>
                    <a:pt x="182" y="28"/>
                    <a:pt x="182" y="27"/>
                    <a:pt x="182" y="26"/>
                  </a:cubicBezTo>
                  <a:cubicBezTo>
                    <a:pt x="182" y="25"/>
                    <a:pt x="181" y="23"/>
                    <a:pt x="182" y="19"/>
                  </a:cubicBezTo>
                  <a:cubicBezTo>
                    <a:pt x="182" y="16"/>
                    <a:pt x="183" y="12"/>
                    <a:pt x="187" y="8"/>
                  </a:cubicBezTo>
                  <a:cubicBezTo>
                    <a:pt x="189" y="5"/>
                    <a:pt x="191" y="3"/>
                    <a:pt x="194" y="2"/>
                  </a:cubicBezTo>
                  <a:cubicBezTo>
                    <a:pt x="197" y="1"/>
                    <a:pt x="199" y="0"/>
                    <a:pt x="201" y="0"/>
                  </a:cubicBezTo>
                  <a:cubicBezTo>
                    <a:pt x="202" y="0"/>
                    <a:pt x="202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25" y="0"/>
                    <a:pt x="54" y="29"/>
                    <a:pt x="0" y="77"/>
                  </a:cubicBezTo>
                  <a:cubicBezTo>
                    <a:pt x="0" y="77"/>
                    <a:pt x="1" y="77"/>
                    <a:pt x="1" y="77"/>
                  </a:cubicBezTo>
                  <a:cubicBezTo>
                    <a:pt x="17" y="77"/>
                    <a:pt x="30" y="89"/>
                    <a:pt x="30" y="105"/>
                  </a:cubicBezTo>
                  <a:moveTo>
                    <a:pt x="201" y="43"/>
                  </a:moveTo>
                  <a:cubicBezTo>
                    <a:pt x="202" y="43"/>
                    <a:pt x="202" y="43"/>
                    <a:pt x="202" y="43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1" y="43"/>
                    <a:pt x="201" y="43"/>
                    <a:pt x="201" y="4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16">
              <a:extLst>
                <a:ext uri="{FF2B5EF4-FFF2-40B4-BE49-F238E27FC236}">
                  <a16:creationId xmlns:a16="http://schemas.microsoft.com/office/drawing/2014/main" id="{2FFF62CE-1191-4947-AB8D-FDF1A29A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862" y="2211388"/>
              <a:ext cx="286070" cy="169863"/>
            </a:xfrm>
            <a:custGeom>
              <a:avLst/>
              <a:gdLst>
                <a:gd name="T0" fmla="*/ 21 w 42"/>
                <a:gd name="T1" fmla="*/ 0 h 43"/>
                <a:gd name="T2" fmla="*/ 21 w 42"/>
                <a:gd name="T3" fmla="*/ 0 h 43"/>
                <a:gd name="T4" fmla="*/ 21 w 42"/>
                <a:gd name="T5" fmla="*/ 0 h 43"/>
                <a:gd name="T6" fmla="*/ 21 w 42"/>
                <a:gd name="T7" fmla="*/ 0 h 43"/>
                <a:gd name="T8" fmla="*/ 19 w 42"/>
                <a:gd name="T9" fmla="*/ 0 h 43"/>
                <a:gd name="T10" fmla="*/ 12 w 42"/>
                <a:gd name="T11" fmla="*/ 2 h 43"/>
                <a:gd name="T12" fmla="*/ 5 w 42"/>
                <a:gd name="T13" fmla="*/ 8 h 43"/>
                <a:gd name="T14" fmla="*/ 0 w 42"/>
                <a:gd name="T15" fmla="*/ 19 h 43"/>
                <a:gd name="T16" fmla="*/ 0 w 42"/>
                <a:gd name="T17" fmla="*/ 22 h 43"/>
                <a:gd name="T18" fmla="*/ 0 w 42"/>
                <a:gd name="T19" fmla="*/ 26 h 43"/>
                <a:gd name="T20" fmla="*/ 1 w 42"/>
                <a:gd name="T21" fmla="*/ 28 h 43"/>
                <a:gd name="T22" fmla="*/ 17 w 42"/>
                <a:gd name="T23" fmla="*/ 42 h 43"/>
                <a:gd name="T24" fmla="*/ 17 w 42"/>
                <a:gd name="T25" fmla="*/ 42 h 43"/>
                <a:gd name="T26" fmla="*/ 21 w 42"/>
                <a:gd name="T27" fmla="*/ 43 h 43"/>
                <a:gd name="T28" fmla="*/ 21 w 42"/>
                <a:gd name="T29" fmla="*/ 43 h 43"/>
                <a:gd name="T30" fmla="*/ 29 w 42"/>
                <a:gd name="T31" fmla="*/ 41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2 w 42"/>
                <a:gd name="T39" fmla="*/ 39 h 43"/>
                <a:gd name="T40" fmla="*/ 33 w 42"/>
                <a:gd name="T41" fmla="*/ 38 h 43"/>
                <a:gd name="T42" fmla="*/ 34 w 42"/>
                <a:gd name="T43" fmla="*/ 38 h 43"/>
                <a:gd name="T44" fmla="*/ 36 w 42"/>
                <a:gd name="T45" fmla="*/ 36 h 43"/>
                <a:gd name="T46" fmla="*/ 42 w 42"/>
                <a:gd name="T47" fmla="*/ 21 h 43"/>
                <a:gd name="T48" fmla="*/ 36 w 42"/>
                <a:gd name="T49" fmla="*/ 6 h 43"/>
                <a:gd name="T50" fmla="*/ 36 w 42"/>
                <a:gd name="T51" fmla="*/ 6 h 43"/>
                <a:gd name="T52" fmla="*/ 34 w 42"/>
                <a:gd name="T53" fmla="*/ 5 h 43"/>
                <a:gd name="T54" fmla="*/ 33 w 42"/>
                <a:gd name="T55" fmla="*/ 4 h 43"/>
                <a:gd name="T56" fmla="*/ 31 w 42"/>
                <a:gd name="T57" fmla="*/ 3 h 43"/>
                <a:gd name="T58" fmla="*/ 31 w 42"/>
                <a:gd name="T59" fmla="*/ 3 h 43"/>
                <a:gd name="T60" fmla="*/ 28 w 42"/>
                <a:gd name="T61" fmla="*/ 2 h 43"/>
                <a:gd name="T62" fmla="*/ 28 w 42"/>
                <a:gd name="T63" fmla="*/ 1 h 43"/>
                <a:gd name="T64" fmla="*/ 25 w 42"/>
                <a:gd name="T65" fmla="*/ 1 h 43"/>
                <a:gd name="T66" fmla="*/ 25 w 42"/>
                <a:gd name="T67" fmla="*/ 1 h 43"/>
                <a:gd name="T68" fmla="*/ 25 w 42"/>
                <a:gd name="T69" fmla="*/ 1 h 43"/>
                <a:gd name="T70" fmla="*/ 24 w 42"/>
                <a:gd name="T71" fmla="*/ 0 h 43"/>
                <a:gd name="T72" fmla="*/ 23 w 42"/>
                <a:gd name="T73" fmla="*/ 0 h 43"/>
                <a:gd name="T74" fmla="*/ 21 w 42"/>
                <a:gd name="T7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7" y="0"/>
                    <a:pt x="15" y="1"/>
                    <a:pt x="12" y="2"/>
                  </a:cubicBezTo>
                  <a:cubicBezTo>
                    <a:pt x="9" y="3"/>
                    <a:pt x="7" y="5"/>
                    <a:pt x="5" y="8"/>
                  </a:cubicBezTo>
                  <a:cubicBezTo>
                    <a:pt x="1" y="12"/>
                    <a:pt x="0" y="1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3" y="36"/>
                    <a:pt x="9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1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3" y="43"/>
                    <a:pt x="26" y="42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3" y="38"/>
                    <a:pt x="34" y="38"/>
                    <a:pt x="34" y="38"/>
                  </a:cubicBezTo>
                  <a:cubicBezTo>
                    <a:pt x="35" y="37"/>
                    <a:pt x="35" y="37"/>
                    <a:pt x="36" y="36"/>
                  </a:cubicBezTo>
                  <a:cubicBezTo>
                    <a:pt x="40" y="32"/>
                    <a:pt x="42" y="27"/>
                    <a:pt x="42" y="21"/>
                  </a:cubicBezTo>
                  <a:cubicBezTo>
                    <a:pt x="42" y="16"/>
                    <a:pt x="40" y="11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6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7" y="1"/>
                    <a:pt x="26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2"/>
                </a:gs>
                <a:gs pos="42715">
                  <a:srgbClr val="4C8352"/>
                </a:gs>
                <a:gs pos="100000">
                  <a:schemeClr val="accent4"/>
                </a:gs>
                <a:gs pos="64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151351E-A80D-4FF9-AE95-4F8D61B130BB}"/>
              </a:ext>
            </a:extLst>
          </p:cNvPr>
          <p:cNvGrpSpPr/>
          <p:nvPr/>
        </p:nvGrpSpPr>
        <p:grpSpPr>
          <a:xfrm>
            <a:off x="4893467" y="2497288"/>
            <a:ext cx="419101" cy="1609725"/>
            <a:chOff x="4895850" y="2624138"/>
            <a:chExt cx="419101" cy="1609725"/>
          </a:xfrm>
        </p:grpSpPr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24C26057-A250-4420-8251-467A997C8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3429000"/>
              <a:ext cx="419100" cy="804863"/>
            </a:xfrm>
            <a:custGeom>
              <a:avLst/>
              <a:gdLst>
                <a:gd name="T0" fmla="*/ 105 w 107"/>
                <a:gd name="T1" fmla="*/ 173 h 203"/>
                <a:gd name="T2" fmla="*/ 107 w 107"/>
                <a:gd name="T3" fmla="*/ 173 h 203"/>
                <a:gd name="T4" fmla="*/ 42 w 107"/>
                <a:gd name="T5" fmla="*/ 0 h 203"/>
                <a:gd name="T6" fmla="*/ 41 w 107"/>
                <a:gd name="T7" fmla="*/ 8 h 203"/>
                <a:gd name="T8" fmla="*/ 40 w 107"/>
                <a:gd name="T9" fmla="*/ 9 h 203"/>
                <a:gd name="T10" fmla="*/ 40 w 107"/>
                <a:gd name="T11" fmla="*/ 10 h 203"/>
                <a:gd name="T12" fmla="*/ 39 w 107"/>
                <a:gd name="T13" fmla="*/ 10 h 203"/>
                <a:gd name="T14" fmla="*/ 39 w 107"/>
                <a:gd name="T15" fmla="*/ 12 h 203"/>
                <a:gd name="T16" fmla="*/ 38 w 107"/>
                <a:gd name="T17" fmla="*/ 12 h 203"/>
                <a:gd name="T18" fmla="*/ 37 w 107"/>
                <a:gd name="T19" fmla="*/ 13 h 203"/>
                <a:gd name="T20" fmla="*/ 37 w 107"/>
                <a:gd name="T21" fmla="*/ 14 h 203"/>
                <a:gd name="T22" fmla="*/ 36 w 107"/>
                <a:gd name="T23" fmla="*/ 15 h 203"/>
                <a:gd name="T24" fmla="*/ 35 w 107"/>
                <a:gd name="T25" fmla="*/ 16 h 203"/>
                <a:gd name="T26" fmla="*/ 35 w 107"/>
                <a:gd name="T27" fmla="*/ 16 h 203"/>
                <a:gd name="T28" fmla="*/ 34 w 107"/>
                <a:gd name="T29" fmla="*/ 17 h 203"/>
                <a:gd name="T30" fmla="*/ 33 w 107"/>
                <a:gd name="T31" fmla="*/ 18 h 203"/>
                <a:gd name="T32" fmla="*/ 32 w 107"/>
                <a:gd name="T33" fmla="*/ 18 h 203"/>
                <a:gd name="T34" fmla="*/ 31 w 107"/>
                <a:gd name="T35" fmla="*/ 19 h 203"/>
                <a:gd name="T36" fmla="*/ 30 w 107"/>
                <a:gd name="T37" fmla="*/ 19 h 203"/>
                <a:gd name="T38" fmla="*/ 29 w 107"/>
                <a:gd name="T39" fmla="*/ 20 h 203"/>
                <a:gd name="T40" fmla="*/ 28 w 107"/>
                <a:gd name="T41" fmla="*/ 20 h 203"/>
                <a:gd name="T42" fmla="*/ 27 w 107"/>
                <a:gd name="T43" fmla="*/ 20 h 203"/>
                <a:gd name="T44" fmla="*/ 26 w 107"/>
                <a:gd name="T45" fmla="*/ 21 h 203"/>
                <a:gd name="T46" fmla="*/ 25 w 107"/>
                <a:gd name="T47" fmla="*/ 21 h 203"/>
                <a:gd name="T48" fmla="*/ 23 w 107"/>
                <a:gd name="T49" fmla="*/ 21 h 203"/>
                <a:gd name="T50" fmla="*/ 23 w 107"/>
                <a:gd name="T51" fmla="*/ 21 h 203"/>
                <a:gd name="T52" fmla="*/ 21 w 107"/>
                <a:gd name="T53" fmla="*/ 21 h 203"/>
                <a:gd name="T54" fmla="*/ 19 w 107"/>
                <a:gd name="T55" fmla="*/ 21 h 203"/>
                <a:gd name="T56" fmla="*/ 18 w 107"/>
                <a:gd name="T57" fmla="*/ 21 h 203"/>
                <a:gd name="T58" fmla="*/ 17 w 107"/>
                <a:gd name="T59" fmla="*/ 21 h 203"/>
                <a:gd name="T60" fmla="*/ 16 w 107"/>
                <a:gd name="T61" fmla="*/ 20 h 203"/>
                <a:gd name="T62" fmla="*/ 15 w 107"/>
                <a:gd name="T63" fmla="*/ 20 h 203"/>
                <a:gd name="T64" fmla="*/ 14 w 107"/>
                <a:gd name="T65" fmla="*/ 20 h 203"/>
                <a:gd name="T66" fmla="*/ 13 w 107"/>
                <a:gd name="T67" fmla="*/ 20 h 203"/>
                <a:gd name="T68" fmla="*/ 11 w 107"/>
                <a:gd name="T69" fmla="*/ 19 h 203"/>
                <a:gd name="T70" fmla="*/ 11 w 107"/>
                <a:gd name="T71" fmla="*/ 19 h 203"/>
                <a:gd name="T72" fmla="*/ 10 w 107"/>
                <a:gd name="T73" fmla="*/ 18 h 203"/>
                <a:gd name="T74" fmla="*/ 9 w 107"/>
                <a:gd name="T75" fmla="*/ 18 h 203"/>
                <a:gd name="T76" fmla="*/ 8 w 107"/>
                <a:gd name="T77" fmla="*/ 16 h 203"/>
                <a:gd name="T78" fmla="*/ 8 w 107"/>
                <a:gd name="T79" fmla="*/ 16 h 203"/>
                <a:gd name="T80" fmla="*/ 0 w 107"/>
                <a:gd name="T81" fmla="*/ 0 h 203"/>
                <a:gd name="T82" fmla="*/ 0 w 107"/>
                <a:gd name="T83" fmla="*/ 0 h 203"/>
                <a:gd name="T84" fmla="*/ 76 w 107"/>
                <a:gd name="T85" fmla="*/ 203 h 203"/>
                <a:gd name="T86" fmla="*/ 76 w 107"/>
                <a:gd name="T87" fmla="*/ 202 h 203"/>
                <a:gd name="T88" fmla="*/ 105 w 107"/>
                <a:gd name="T89" fmla="*/ 17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" h="203">
                  <a:moveTo>
                    <a:pt x="105" y="173"/>
                  </a:moveTo>
                  <a:cubicBezTo>
                    <a:pt x="106" y="173"/>
                    <a:pt x="106" y="173"/>
                    <a:pt x="107" y="173"/>
                  </a:cubicBezTo>
                  <a:cubicBezTo>
                    <a:pt x="67" y="127"/>
                    <a:pt x="42" y="66"/>
                    <a:pt x="42" y="0"/>
                  </a:cubicBezTo>
                  <a:cubicBezTo>
                    <a:pt x="42" y="3"/>
                    <a:pt x="42" y="6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10"/>
                    <a:pt x="40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1"/>
                    <a:pt x="39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5"/>
                    <a:pt x="36" y="15"/>
                  </a:cubicBezTo>
                  <a:cubicBezTo>
                    <a:pt x="36" y="15"/>
                    <a:pt x="36" y="15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8"/>
                    <a:pt x="31" y="19"/>
                    <a:pt x="31" y="19"/>
                  </a:cubicBezTo>
                  <a:cubicBezTo>
                    <a:pt x="31" y="19"/>
                    <a:pt x="30" y="19"/>
                    <a:pt x="30" y="19"/>
                  </a:cubicBezTo>
                  <a:cubicBezTo>
                    <a:pt x="30" y="19"/>
                    <a:pt x="29" y="19"/>
                    <a:pt x="29" y="20"/>
                  </a:cubicBezTo>
                  <a:cubicBezTo>
                    <a:pt x="29" y="20"/>
                    <a:pt x="28" y="20"/>
                    <a:pt x="28" y="20"/>
                  </a:cubicBezTo>
                  <a:cubicBezTo>
                    <a:pt x="28" y="20"/>
                    <a:pt x="28" y="20"/>
                    <a:pt x="27" y="20"/>
                  </a:cubicBezTo>
                  <a:cubicBezTo>
                    <a:pt x="27" y="20"/>
                    <a:pt x="26" y="21"/>
                    <a:pt x="26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1"/>
                    <a:pt x="21" y="21"/>
                  </a:cubicBez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3"/>
                    <a:pt x="0" y="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29" y="149"/>
                    <a:pt x="76" y="203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76" y="186"/>
                    <a:pt x="89" y="173"/>
                    <a:pt x="105" y="17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id="{464B49B9-3B4C-4D64-B809-3F426EEAC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2624138"/>
              <a:ext cx="419100" cy="836613"/>
            </a:xfrm>
            <a:custGeom>
              <a:avLst/>
              <a:gdLst>
                <a:gd name="T0" fmla="*/ 21 w 107"/>
                <a:gd name="T1" fmla="*/ 182 h 211"/>
                <a:gd name="T2" fmla="*/ 42 w 107"/>
                <a:gd name="T3" fmla="*/ 203 h 211"/>
                <a:gd name="T4" fmla="*/ 42 w 107"/>
                <a:gd name="T5" fmla="*/ 203 h 211"/>
                <a:gd name="T6" fmla="*/ 41 w 107"/>
                <a:gd name="T7" fmla="*/ 211 h 211"/>
                <a:gd name="T8" fmla="*/ 42 w 107"/>
                <a:gd name="T9" fmla="*/ 203 h 211"/>
                <a:gd name="T10" fmla="*/ 42 w 107"/>
                <a:gd name="T11" fmla="*/ 203 h 211"/>
                <a:gd name="T12" fmla="*/ 107 w 107"/>
                <a:gd name="T13" fmla="*/ 30 h 211"/>
                <a:gd name="T14" fmla="*/ 105 w 107"/>
                <a:gd name="T15" fmla="*/ 30 h 211"/>
                <a:gd name="T16" fmla="*/ 76 w 107"/>
                <a:gd name="T17" fmla="*/ 1 h 211"/>
                <a:gd name="T18" fmla="*/ 76 w 107"/>
                <a:gd name="T19" fmla="*/ 0 h 211"/>
                <a:gd name="T20" fmla="*/ 0 w 107"/>
                <a:gd name="T21" fmla="*/ 203 h 211"/>
                <a:gd name="T22" fmla="*/ 0 w 107"/>
                <a:gd name="T23" fmla="*/ 203 h 211"/>
                <a:gd name="T24" fmla="*/ 0 w 107"/>
                <a:gd name="T25" fmla="*/ 203 h 211"/>
                <a:gd name="T26" fmla="*/ 21 w 107"/>
                <a:gd name="T27" fmla="*/ 18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211">
                  <a:moveTo>
                    <a:pt x="21" y="182"/>
                  </a:moveTo>
                  <a:cubicBezTo>
                    <a:pt x="33" y="182"/>
                    <a:pt x="42" y="191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206"/>
                    <a:pt x="42" y="209"/>
                    <a:pt x="41" y="211"/>
                  </a:cubicBezTo>
                  <a:cubicBezTo>
                    <a:pt x="42" y="209"/>
                    <a:pt x="42" y="206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137"/>
                    <a:pt x="67" y="76"/>
                    <a:pt x="107" y="30"/>
                  </a:cubicBezTo>
                  <a:cubicBezTo>
                    <a:pt x="106" y="30"/>
                    <a:pt x="106" y="30"/>
                    <a:pt x="105" y="30"/>
                  </a:cubicBezTo>
                  <a:cubicBezTo>
                    <a:pt x="89" y="30"/>
                    <a:pt x="76" y="17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29" y="54"/>
                    <a:pt x="0" y="125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191"/>
                    <a:pt x="9" y="182"/>
                    <a:pt x="21" y="18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09A50A20-12C5-4CDD-AE54-14F868C03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0" y="3335139"/>
              <a:ext cx="162722" cy="187722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0 w 42"/>
                <a:gd name="T5" fmla="*/ 21 h 42"/>
                <a:gd name="T6" fmla="*/ 0 w 42"/>
                <a:gd name="T7" fmla="*/ 21 h 42"/>
                <a:gd name="T8" fmla="*/ 0 w 42"/>
                <a:gd name="T9" fmla="*/ 21 h 42"/>
                <a:gd name="T10" fmla="*/ 8 w 42"/>
                <a:gd name="T11" fmla="*/ 37 h 42"/>
                <a:gd name="T12" fmla="*/ 8 w 42"/>
                <a:gd name="T13" fmla="*/ 37 h 42"/>
                <a:gd name="T14" fmla="*/ 9 w 42"/>
                <a:gd name="T15" fmla="*/ 39 h 42"/>
                <a:gd name="T16" fmla="*/ 10 w 42"/>
                <a:gd name="T17" fmla="*/ 39 h 42"/>
                <a:gd name="T18" fmla="*/ 11 w 42"/>
                <a:gd name="T19" fmla="*/ 40 h 42"/>
                <a:gd name="T20" fmla="*/ 11 w 42"/>
                <a:gd name="T21" fmla="*/ 40 h 42"/>
                <a:gd name="T22" fmla="*/ 13 w 42"/>
                <a:gd name="T23" fmla="*/ 41 h 42"/>
                <a:gd name="T24" fmla="*/ 14 w 42"/>
                <a:gd name="T25" fmla="*/ 41 h 42"/>
                <a:gd name="T26" fmla="*/ 15 w 42"/>
                <a:gd name="T27" fmla="*/ 41 h 42"/>
                <a:gd name="T28" fmla="*/ 16 w 42"/>
                <a:gd name="T29" fmla="*/ 41 h 42"/>
                <a:gd name="T30" fmla="*/ 17 w 42"/>
                <a:gd name="T31" fmla="*/ 42 h 42"/>
                <a:gd name="T32" fmla="*/ 18 w 42"/>
                <a:gd name="T33" fmla="*/ 42 h 42"/>
                <a:gd name="T34" fmla="*/ 19 w 42"/>
                <a:gd name="T35" fmla="*/ 42 h 42"/>
                <a:gd name="T36" fmla="*/ 21 w 42"/>
                <a:gd name="T37" fmla="*/ 42 h 42"/>
                <a:gd name="T38" fmla="*/ 23 w 42"/>
                <a:gd name="T39" fmla="*/ 42 h 42"/>
                <a:gd name="T40" fmla="*/ 23 w 42"/>
                <a:gd name="T41" fmla="*/ 42 h 42"/>
                <a:gd name="T42" fmla="*/ 25 w 42"/>
                <a:gd name="T43" fmla="*/ 42 h 42"/>
                <a:gd name="T44" fmla="*/ 26 w 42"/>
                <a:gd name="T45" fmla="*/ 42 h 42"/>
                <a:gd name="T46" fmla="*/ 27 w 42"/>
                <a:gd name="T47" fmla="*/ 41 h 42"/>
                <a:gd name="T48" fmla="*/ 28 w 42"/>
                <a:gd name="T49" fmla="*/ 41 h 42"/>
                <a:gd name="T50" fmla="*/ 29 w 42"/>
                <a:gd name="T51" fmla="*/ 41 h 42"/>
                <a:gd name="T52" fmla="*/ 30 w 42"/>
                <a:gd name="T53" fmla="*/ 40 h 42"/>
                <a:gd name="T54" fmla="*/ 31 w 42"/>
                <a:gd name="T55" fmla="*/ 40 h 42"/>
                <a:gd name="T56" fmla="*/ 32 w 42"/>
                <a:gd name="T57" fmla="*/ 39 h 42"/>
                <a:gd name="T58" fmla="*/ 33 w 42"/>
                <a:gd name="T59" fmla="*/ 39 h 42"/>
                <a:gd name="T60" fmla="*/ 34 w 42"/>
                <a:gd name="T61" fmla="*/ 38 h 42"/>
                <a:gd name="T62" fmla="*/ 35 w 42"/>
                <a:gd name="T63" fmla="*/ 37 h 42"/>
                <a:gd name="T64" fmla="*/ 35 w 42"/>
                <a:gd name="T65" fmla="*/ 37 h 42"/>
                <a:gd name="T66" fmla="*/ 36 w 42"/>
                <a:gd name="T67" fmla="*/ 36 h 42"/>
                <a:gd name="T68" fmla="*/ 37 w 42"/>
                <a:gd name="T69" fmla="*/ 35 h 42"/>
                <a:gd name="T70" fmla="*/ 37 w 42"/>
                <a:gd name="T71" fmla="*/ 34 h 42"/>
                <a:gd name="T72" fmla="*/ 38 w 42"/>
                <a:gd name="T73" fmla="*/ 33 h 42"/>
                <a:gd name="T74" fmla="*/ 39 w 42"/>
                <a:gd name="T75" fmla="*/ 33 h 42"/>
                <a:gd name="T76" fmla="*/ 39 w 42"/>
                <a:gd name="T77" fmla="*/ 31 h 42"/>
                <a:gd name="T78" fmla="*/ 40 w 42"/>
                <a:gd name="T79" fmla="*/ 31 h 42"/>
                <a:gd name="T80" fmla="*/ 40 w 42"/>
                <a:gd name="T81" fmla="*/ 30 h 42"/>
                <a:gd name="T82" fmla="*/ 41 w 42"/>
                <a:gd name="T83" fmla="*/ 29 h 42"/>
                <a:gd name="T84" fmla="*/ 42 w 42"/>
                <a:gd name="T85" fmla="*/ 21 h 42"/>
                <a:gd name="T86" fmla="*/ 42 w 42"/>
                <a:gd name="T87" fmla="*/ 21 h 42"/>
                <a:gd name="T88" fmla="*/ 21 w 42"/>
                <a:gd name="T8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3" y="34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9" y="38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3" y="41"/>
                  </a:cubicBezTo>
                  <a:cubicBezTo>
                    <a:pt x="13" y="41"/>
                    <a:pt x="13" y="41"/>
                    <a:pt x="14" y="41"/>
                  </a:cubicBezTo>
                  <a:cubicBezTo>
                    <a:pt x="14" y="41"/>
                    <a:pt x="14" y="41"/>
                    <a:pt x="15" y="41"/>
                  </a:cubicBezTo>
                  <a:cubicBezTo>
                    <a:pt x="15" y="41"/>
                    <a:pt x="15" y="41"/>
                    <a:pt x="16" y="41"/>
                  </a:cubicBezTo>
                  <a:cubicBezTo>
                    <a:pt x="16" y="42"/>
                    <a:pt x="16" y="42"/>
                    <a:pt x="17" y="42"/>
                  </a:cubicBezTo>
                  <a:cubicBezTo>
                    <a:pt x="17" y="42"/>
                    <a:pt x="18" y="42"/>
                    <a:pt x="18" y="42"/>
                  </a:cubicBezTo>
                  <a:cubicBezTo>
                    <a:pt x="18" y="42"/>
                    <a:pt x="19" y="42"/>
                    <a:pt x="19" y="42"/>
                  </a:cubicBezTo>
                  <a:cubicBezTo>
                    <a:pt x="20" y="42"/>
                    <a:pt x="20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4" y="42"/>
                    <a:pt x="25" y="42"/>
                    <a:pt x="25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29" y="40"/>
                    <a:pt x="30" y="40"/>
                    <a:pt x="30" y="40"/>
                  </a:cubicBezTo>
                  <a:cubicBezTo>
                    <a:pt x="30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2" y="39"/>
                    <a:pt x="33" y="39"/>
                    <a:pt x="33" y="39"/>
                  </a:cubicBezTo>
                  <a:cubicBezTo>
                    <a:pt x="33" y="38"/>
                    <a:pt x="33" y="38"/>
                    <a:pt x="34" y="38"/>
                  </a:cubicBezTo>
                  <a:cubicBezTo>
                    <a:pt x="34" y="38"/>
                    <a:pt x="34" y="38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7" y="35"/>
                    <a:pt x="37" y="35"/>
                  </a:cubicBezTo>
                  <a:cubicBezTo>
                    <a:pt x="37" y="35"/>
                    <a:pt x="37" y="35"/>
                    <a:pt x="37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2"/>
                    <a:pt x="39" y="32"/>
                    <a:pt x="39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40" y="30"/>
                    <a:pt x="40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7"/>
                    <a:pt x="42" y="24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9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1B3B5D-A4CF-4F1F-AF0A-E155C3114903}"/>
              </a:ext>
            </a:extLst>
          </p:cNvPr>
          <p:cNvGrpSpPr/>
          <p:nvPr/>
        </p:nvGrpSpPr>
        <p:grpSpPr>
          <a:xfrm>
            <a:off x="6757901" y="234457"/>
            <a:ext cx="3861029" cy="2419549"/>
            <a:chOff x="6757901" y="361307"/>
            <a:chExt cx="3861029" cy="24195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A72D7-B3D4-4CEE-9195-4171F37ACB18}"/>
                </a:ext>
              </a:extLst>
            </p:cNvPr>
            <p:cNvGrpSpPr/>
            <p:nvPr/>
          </p:nvGrpSpPr>
          <p:grpSpPr>
            <a:xfrm>
              <a:off x="6843890" y="361307"/>
              <a:ext cx="3775040" cy="2326136"/>
              <a:chOff x="6843890" y="361307"/>
              <a:chExt cx="3775040" cy="2326136"/>
            </a:xfrm>
          </p:grpSpPr>
          <p:sp>
            <p:nvSpPr>
              <p:cNvPr id="284" name="Rectangle: Rounded Corners 283">
                <a:extLst>
                  <a:ext uri="{FF2B5EF4-FFF2-40B4-BE49-F238E27FC236}">
                    <a16:creationId xmlns:a16="http://schemas.microsoft.com/office/drawing/2014/main" id="{F95412EA-AD5F-47CD-8C5D-1C872CDFC005}"/>
                  </a:ext>
                </a:extLst>
              </p:cNvPr>
              <p:cNvSpPr/>
              <p:nvPr/>
            </p:nvSpPr>
            <p:spPr>
              <a:xfrm>
                <a:off x="6900871" y="361307"/>
                <a:ext cx="3718059" cy="1977840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FFABC26-C823-4133-9E58-5A560734D93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843890" y="2169266"/>
                <a:ext cx="480614" cy="51817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9E58AD7-284B-413A-9793-4073C2F9169B}"/>
                </a:ext>
              </a:extLst>
            </p:cNvPr>
            <p:cNvSpPr/>
            <p:nvPr/>
          </p:nvSpPr>
          <p:spPr>
            <a:xfrm>
              <a:off x="6757901" y="2511593"/>
              <a:ext cx="269263" cy="269263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5CB1F3-E31F-485C-BC71-12886D0A7EC5}"/>
              </a:ext>
            </a:extLst>
          </p:cNvPr>
          <p:cNvGrpSpPr/>
          <p:nvPr/>
        </p:nvGrpSpPr>
        <p:grpSpPr>
          <a:xfrm>
            <a:off x="6757900" y="3950295"/>
            <a:ext cx="3861029" cy="2411823"/>
            <a:chOff x="6757900" y="4077145"/>
            <a:chExt cx="3861029" cy="2411823"/>
          </a:xfrm>
        </p:grpSpPr>
        <p:sp>
          <p:nvSpPr>
            <p:cNvPr id="285" name="Rectangle: Rounded Corners 284">
              <a:extLst>
                <a:ext uri="{FF2B5EF4-FFF2-40B4-BE49-F238E27FC236}">
                  <a16:creationId xmlns:a16="http://schemas.microsoft.com/office/drawing/2014/main" id="{33F55E3A-33BD-454A-96FB-C9296C98DC61}"/>
                </a:ext>
              </a:extLst>
            </p:cNvPr>
            <p:cNvSpPr/>
            <p:nvPr/>
          </p:nvSpPr>
          <p:spPr>
            <a:xfrm>
              <a:off x="6900870" y="4511128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73AA688-0A73-4A0F-AB58-5C256633133D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843890" y="4183815"/>
              <a:ext cx="480614" cy="518177"/>
            </a:xfrm>
            <a:prstGeom prst="line">
              <a:avLst/>
            </a:prstGeom>
            <a:ln w="38100">
              <a:solidFill>
                <a:schemeClr val="accent3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AA6FD2C-B3DE-4737-8FD9-1E2435736A55}"/>
                </a:ext>
              </a:extLst>
            </p:cNvPr>
            <p:cNvSpPr/>
            <p:nvPr/>
          </p:nvSpPr>
          <p:spPr>
            <a:xfrm>
              <a:off x="6757900" y="4077145"/>
              <a:ext cx="269263" cy="269263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6C7362-9041-4A28-8585-0560170ABD99}"/>
              </a:ext>
            </a:extLst>
          </p:cNvPr>
          <p:cNvGrpSpPr/>
          <p:nvPr/>
        </p:nvGrpSpPr>
        <p:grpSpPr>
          <a:xfrm>
            <a:off x="1569895" y="234457"/>
            <a:ext cx="3864604" cy="2408574"/>
            <a:chOff x="1569895" y="361307"/>
            <a:chExt cx="3864604" cy="2408574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A708C574-377D-4985-9D42-1CA722FAC7E9}"/>
                </a:ext>
              </a:extLst>
            </p:cNvPr>
            <p:cNvSpPr/>
            <p:nvPr/>
          </p:nvSpPr>
          <p:spPr>
            <a:xfrm>
              <a:off x="1569895" y="361307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E50133-C4F6-4BD3-AB12-31BC3FDC044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81933" y="2169266"/>
              <a:ext cx="480614" cy="518177"/>
            </a:xfrm>
            <a:prstGeom prst="line">
              <a:avLst/>
            </a:prstGeom>
            <a:ln w="38100">
              <a:solidFill>
                <a:schemeClr val="accent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27EA5CB-4443-4108-8EB2-B5A90F55A890}"/>
                </a:ext>
              </a:extLst>
            </p:cNvPr>
            <p:cNvSpPr/>
            <p:nvPr/>
          </p:nvSpPr>
          <p:spPr>
            <a:xfrm>
              <a:off x="5165236" y="2500618"/>
              <a:ext cx="269263" cy="269263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8CFEFF-754E-436B-8B4B-9A9F21C970CD}"/>
              </a:ext>
            </a:extLst>
          </p:cNvPr>
          <p:cNvGrpSpPr/>
          <p:nvPr/>
        </p:nvGrpSpPr>
        <p:grpSpPr>
          <a:xfrm>
            <a:off x="1589996" y="3986020"/>
            <a:ext cx="3853514" cy="2383824"/>
            <a:chOff x="1589996" y="4112870"/>
            <a:chExt cx="3853514" cy="2383824"/>
          </a:xfrm>
        </p:grpSpPr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F14084C6-9A62-49BE-821A-879F659738A8}"/>
                </a:ext>
              </a:extLst>
            </p:cNvPr>
            <p:cNvSpPr/>
            <p:nvPr/>
          </p:nvSpPr>
          <p:spPr>
            <a:xfrm>
              <a:off x="1589996" y="4518854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2739B74-267B-45B7-AA61-84F4A2B6170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881933" y="4197853"/>
              <a:ext cx="480614" cy="518177"/>
            </a:xfrm>
            <a:prstGeom prst="line">
              <a:avLst/>
            </a:prstGeom>
            <a:ln w="38100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98A71D1-5998-4F7A-9DDD-06C1E86773AC}"/>
                </a:ext>
              </a:extLst>
            </p:cNvPr>
            <p:cNvSpPr/>
            <p:nvPr/>
          </p:nvSpPr>
          <p:spPr>
            <a:xfrm>
              <a:off x="5174247" y="4112870"/>
              <a:ext cx="269263" cy="26926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DA5BCF6-F586-4C3B-824D-837633285EBF}"/>
              </a:ext>
            </a:extLst>
          </p:cNvPr>
          <p:cNvSpPr txBox="1"/>
          <p:nvPr/>
        </p:nvSpPr>
        <p:spPr>
          <a:xfrm>
            <a:off x="8899271" y="5159407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3"/>
                </a:solidFill>
              </a:rPr>
              <a:t>WORKSPACE</a:t>
            </a:r>
            <a:br>
              <a:rPr lang="en-US" sz="1500" b="1" dirty="0">
                <a:solidFill>
                  <a:schemeClr val="accent3"/>
                </a:solidFill>
              </a:rPr>
            </a:br>
            <a:r>
              <a:rPr lang="en-US" sz="1500" b="1" dirty="0">
                <a:solidFill>
                  <a:schemeClr val="accent3"/>
                </a:solidFill>
              </a:rPr>
              <a:t>ONE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03525E56-535F-444D-96A1-C2486B892524}"/>
              </a:ext>
            </a:extLst>
          </p:cNvPr>
          <p:cNvSpPr txBox="1"/>
          <p:nvPr/>
        </p:nvSpPr>
        <p:spPr>
          <a:xfrm>
            <a:off x="2082858" y="4956323"/>
            <a:ext cx="1179810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ON-PREM </a:t>
            </a:r>
            <a:br>
              <a:rPr lang="en-US" sz="1500" b="1" dirty="0">
                <a:solidFill>
                  <a:schemeClr val="accent1"/>
                </a:solidFill>
              </a:rPr>
            </a:br>
            <a:r>
              <a:rPr lang="en-US" sz="1500" b="1" dirty="0">
                <a:solidFill>
                  <a:schemeClr val="accent1"/>
                </a:solidFill>
              </a:rPr>
              <a:t>AND CLOUD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51CABF4-255C-4C88-A000-67FFF93E7FB7}"/>
              </a:ext>
            </a:extLst>
          </p:cNvPr>
          <p:cNvSpPr txBox="1"/>
          <p:nvPr/>
        </p:nvSpPr>
        <p:spPr>
          <a:xfrm>
            <a:off x="2449416" y="5693191"/>
            <a:ext cx="399148" cy="2308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SSO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E8199DF-E843-4F68-BB25-B7DB488F549C}"/>
              </a:ext>
            </a:extLst>
          </p:cNvPr>
          <p:cNvSpPr txBox="1"/>
          <p:nvPr/>
        </p:nvSpPr>
        <p:spPr>
          <a:xfrm>
            <a:off x="8931328" y="991223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2"/>
                </a:solidFill>
              </a:rPr>
              <a:t>WORKSPACE</a:t>
            </a:r>
            <a:br>
              <a:rPr lang="en-US" sz="1500" b="1" dirty="0">
                <a:solidFill>
                  <a:schemeClr val="accent2"/>
                </a:solidFill>
              </a:rPr>
            </a:br>
            <a:r>
              <a:rPr lang="en-US" sz="1500" b="1" dirty="0">
                <a:solidFill>
                  <a:schemeClr val="accent2"/>
                </a:solidFill>
              </a:rPr>
              <a:t>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298E16-57F5-4A8C-9D83-66763E92F939}"/>
              </a:ext>
            </a:extLst>
          </p:cNvPr>
          <p:cNvSpPr txBox="1"/>
          <p:nvPr/>
        </p:nvSpPr>
        <p:spPr>
          <a:xfrm>
            <a:off x="5133963" y="61603"/>
            <a:ext cx="1896352" cy="61555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USER CENTRIC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WORKSPACE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8AD53AF-5F1F-42C0-90CA-3FC245B00A62}"/>
              </a:ext>
            </a:extLst>
          </p:cNvPr>
          <p:cNvGrpSpPr/>
          <p:nvPr/>
        </p:nvGrpSpPr>
        <p:grpSpPr>
          <a:xfrm>
            <a:off x="7416926" y="680525"/>
            <a:ext cx="1286545" cy="1125790"/>
            <a:chOff x="7416926" y="680525"/>
            <a:chExt cx="1286545" cy="1125790"/>
          </a:xfrm>
        </p:grpSpPr>
        <p:grpSp>
          <p:nvGrpSpPr>
            <p:cNvPr id="223" name="Group 4">
              <a:extLst>
                <a:ext uri="{FF2B5EF4-FFF2-40B4-BE49-F238E27FC236}">
                  <a16:creationId xmlns:a16="http://schemas.microsoft.com/office/drawing/2014/main" id="{4B5DA583-950B-48E8-AAEA-41DB8759CC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1052105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229" name="Freeform 5">
                <a:extLst>
                  <a:ext uri="{FF2B5EF4-FFF2-40B4-BE49-F238E27FC236}">
                    <a16:creationId xmlns:a16="http://schemas.microsoft.com/office/drawing/2014/main" id="{F635D055-59AA-47A2-AD2B-692B663DCF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Rectangle 6">
                <a:extLst>
                  <a:ext uri="{FF2B5EF4-FFF2-40B4-BE49-F238E27FC236}">
                    <a16:creationId xmlns:a16="http://schemas.microsoft.com/office/drawing/2014/main" id="{C6B62CCE-04E1-4EFA-89A5-94081FE54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Rectangle 7">
                <a:extLst>
                  <a:ext uri="{FF2B5EF4-FFF2-40B4-BE49-F238E27FC236}">
                    <a16:creationId xmlns:a16="http://schemas.microsoft.com/office/drawing/2014/main" id="{005CF49B-7EAA-4ECA-AA55-62526C3D2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8">
                <a:extLst>
                  <a:ext uri="{FF2B5EF4-FFF2-40B4-BE49-F238E27FC236}">
                    <a16:creationId xmlns:a16="http://schemas.microsoft.com/office/drawing/2014/main" id="{08D660F0-7D45-4EFB-AE68-FA9933185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">
                <a:extLst>
                  <a:ext uri="{FF2B5EF4-FFF2-40B4-BE49-F238E27FC236}">
                    <a16:creationId xmlns:a16="http://schemas.microsoft.com/office/drawing/2014/main" id="{D6880A75-2D02-4ACF-ACD3-D89F33DAB4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0">
                <a:extLst>
                  <a:ext uri="{FF2B5EF4-FFF2-40B4-BE49-F238E27FC236}">
                    <a16:creationId xmlns:a16="http://schemas.microsoft.com/office/drawing/2014/main" id="{34474C60-6818-4C7D-BA72-0637A43236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1">
                <a:extLst>
                  <a:ext uri="{FF2B5EF4-FFF2-40B4-BE49-F238E27FC236}">
                    <a16:creationId xmlns:a16="http://schemas.microsoft.com/office/drawing/2014/main" id="{7234E51B-2817-4ED2-A1DC-5AB578F0B8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2">
                <a:extLst>
                  <a:ext uri="{FF2B5EF4-FFF2-40B4-BE49-F238E27FC236}">
                    <a16:creationId xmlns:a16="http://schemas.microsoft.com/office/drawing/2014/main" id="{E503C69E-E436-4004-8FE4-02BDD337BE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3">
                <a:extLst>
                  <a:ext uri="{FF2B5EF4-FFF2-40B4-BE49-F238E27FC236}">
                    <a16:creationId xmlns:a16="http://schemas.microsoft.com/office/drawing/2014/main" id="{0716385D-83F4-4B43-AF44-D451412D2A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14">
                <a:extLst>
                  <a:ext uri="{FF2B5EF4-FFF2-40B4-BE49-F238E27FC236}">
                    <a16:creationId xmlns:a16="http://schemas.microsoft.com/office/drawing/2014/main" id="{88576988-D4EC-479B-80A9-9E814E7ABE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5">
                <a:extLst>
                  <a:ext uri="{FF2B5EF4-FFF2-40B4-BE49-F238E27FC236}">
                    <a16:creationId xmlns:a16="http://schemas.microsoft.com/office/drawing/2014/main" id="{7267449D-7E44-4F02-8E1D-A7C86B21C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Rectangle 16">
                <a:extLst>
                  <a:ext uri="{FF2B5EF4-FFF2-40B4-BE49-F238E27FC236}">
                    <a16:creationId xmlns:a16="http://schemas.microsoft.com/office/drawing/2014/main" id="{D2F36FB2-05A6-4849-837C-D3C379B05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7">
                <a:extLst>
                  <a:ext uri="{FF2B5EF4-FFF2-40B4-BE49-F238E27FC236}">
                    <a16:creationId xmlns:a16="http://schemas.microsoft.com/office/drawing/2014/main" id="{9BBFB5C6-1CEA-42AE-8433-405A9C19F7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8">
                <a:extLst>
                  <a:ext uri="{FF2B5EF4-FFF2-40B4-BE49-F238E27FC236}">
                    <a16:creationId xmlns:a16="http://schemas.microsoft.com/office/drawing/2014/main" id="{5327A484-6516-4F63-9C22-9027D3CB7F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9">
                <a:extLst>
                  <a:ext uri="{FF2B5EF4-FFF2-40B4-BE49-F238E27FC236}">
                    <a16:creationId xmlns:a16="http://schemas.microsoft.com/office/drawing/2014/main" id="{D172DCEC-B0EC-4908-A23C-5A9F020E28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0">
                <a:extLst>
                  <a:ext uri="{FF2B5EF4-FFF2-40B4-BE49-F238E27FC236}">
                    <a16:creationId xmlns:a16="http://schemas.microsoft.com/office/drawing/2014/main" id="{4E011A83-07A6-43A3-9CDE-402C889D0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1">
                <a:extLst>
                  <a:ext uri="{FF2B5EF4-FFF2-40B4-BE49-F238E27FC236}">
                    <a16:creationId xmlns:a16="http://schemas.microsoft.com/office/drawing/2014/main" id="{C2C021FC-A65A-4732-B6F6-3076A1B9C6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22">
                <a:extLst>
                  <a:ext uri="{FF2B5EF4-FFF2-40B4-BE49-F238E27FC236}">
                    <a16:creationId xmlns:a16="http://schemas.microsoft.com/office/drawing/2014/main" id="{B7D9A6BC-9DF8-4F6A-879C-04742BFC13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23">
                <a:extLst>
                  <a:ext uri="{FF2B5EF4-FFF2-40B4-BE49-F238E27FC236}">
                    <a16:creationId xmlns:a16="http://schemas.microsoft.com/office/drawing/2014/main" id="{16231013-7C1C-4196-B1E7-9B06F06E2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24">
                <a:extLst>
                  <a:ext uri="{FF2B5EF4-FFF2-40B4-BE49-F238E27FC236}">
                    <a16:creationId xmlns:a16="http://schemas.microsoft.com/office/drawing/2014/main" id="{1EB0E942-9F13-42C0-9A77-ABF801CB9A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25">
                <a:extLst>
                  <a:ext uri="{FF2B5EF4-FFF2-40B4-BE49-F238E27FC236}">
                    <a16:creationId xmlns:a16="http://schemas.microsoft.com/office/drawing/2014/main" id="{FA9A928E-6B37-466C-B330-D596163172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26">
                <a:extLst>
                  <a:ext uri="{FF2B5EF4-FFF2-40B4-BE49-F238E27FC236}">
                    <a16:creationId xmlns:a16="http://schemas.microsoft.com/office/drawing/2014/main" id="{A66846CF-2D4C-47D3-9005-525DBD619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7">
                <a:extLst>
                  <a:ext uri="{FF2B5EF4-FFF2-40B4-BE49-F238E27FC236}">
                    <a16:creationId xmlns:a16="http://schemas.microsoft.com/office/drawing/2014/main" id="{D8A9B89E-4A91-4752-9660-44F784CFC2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28">
                <a:extLst>
                  <a:ext uri="{FF2B5EF4-FFF2-40B4-BE49-F238E27FC236}">
                    <a16:creationId xmlns:a16="http://schemas.microsoft.com/office/drawing/2014/main" id="{7BB14556-2E2C-47AB-9D38-4412EE26C2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29">
                <a:extLst>
                  <a:ext uri="{FF2B5EF4-FFF2-40B4-BE49-F238E27FC236}">
                    <a16:creationId xmlns:a16="http://schemas.microsoft.com/office/drawing/2014/main" id="{FA0ECAD3-48D6-4841-8D8D-1FC740A034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30">
                <a:extLst>
                  <a:ext uri="{FF2B5EF4-FFF2-40B4-BE49-F238E27FC236}">
                    <a16:creationId xmlns:a16="http://schemas.microsoft.com/office/drawing/2014/main" id="{07573A93-0CA1-4F15-BCB2-787238E98C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B1D42A1A-0D60-48CE-A8D6-5DAB0A55E279}"/>
                </a:ext>
              </a:extLst>
            </p:cNvPr>
            <p:cNvSpPr txBox="1"/>
            <p:nvPr/>
          </p:nvSpPr>
          <p:spPr>
            <a:xfrm>
              <a:off x="7500750" y="680525"/>
              <a:ext cx="1118896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DESKTOP</a:t>
              </a:r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CD7F681A-206E-43AC-AD80-CCCCBD6E6387}"/>
                </a:ext>
              </a:extLst>
            </p:cNvPr>
            <p:cNvGrpSpPr/>
            <p:nvPr/>
          </p:nvGrpSpPr>
          <p:grpSpPr>
            <a:xfrm>
              <a:off x="7613780" y="1028306"/>
              <a:ext cx="348714" cy="348714"/>
              <a:chOff x="7613780" y="1141906"/>
              <a:chExt cx="348714" cy="348714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3296266B-C3D7-4188-A178-FD113DED3980}"/>
                  </a:ext>
                </a:extLst>
              </p:cNvPr>
              <p:cNvSpPr/>
              <p:nvPr/>
            </p:nvSpPr>
            <p:spPr>
              <a:xfrm>
                <a:off x="7613780" y="1141906"/>
                <a:ext cx="348714" cy="3487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618A3582-C577-4092-9FB8-BB22DA164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79849" y="1231260"/>
                <a:ext cx="215159" cy="196073"/>
              </a:xfrm>
              <a:prstGeom prst="rect">
                <a:avLst/>
              </a:prstGeom>
            </p:spPr>
          </p:pic>
        </p:grp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98834916-9D58-42BA-AD0C-FC0B0028E7D5}"/>
              </a:ext>
            </a:extLst>
          </p:cNvPr>
          <p:cNvGrpSpPr/>
          <p:nvPr/>
        </p:nvGrpSpPr>
        <p:grpSpPr>
          <a:xfrm>
            <a:off x="3242348" y="658250"/>
            <a:ext cx="1736053" cy="1145804"/>
            <a:chOff x="3242348" y="658250"/>
            <a:chExt cx="1736053" cy="1145804"/>
          </a:xfrm>
        </p:grpSpPr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6DE7C8E2-352F-45AF-A9EE-E0D21F3D1B4B}"/>
                </a:ext>
              </a:extLst>
            </p:cNvPr>
            <p:cNvSpPr txBox="1"/>
            <p:nvPr/>
          </p:nvSpPr>
          <p:spPr>
            <a:xfrm>
              <a:off x="3242348" y="658250"/>
              <a:ext cx="1736053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APPLICATIONS</a:t>
              </a:r>
            </a:p>
          </p:txBody>
        </p:sp>
        <p:grpSp>
          <p:nvGrpSpPr>
            <p:cNvPr id="312" name="Group 4">
              <a:extLst>
                <a:ext uri="{FF2B5EF4-FFF2-40B4-BE49-F238E27FC236}">
                  <a16:creationId xmlns:a16="http://schemas.microsoft.com/office/drawing/2014/main" id="{6F61724E-7DE4-4E9A-8B23-ADC53F218A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1049844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16" name="Freeform 5">
                <a:extLst>
                  <a:ext uri="{FF2B5EF4-FFF2-40B4-BE49-F238E27FC236}">
                    <a16:creationId xmlns:a16="http://schemas.microsoft.com/office/drawing/2014/main" id="{96869E01-7257-4E16-BEEF-24D43B63EC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Rectangle 6">
                <a:extLst>
                  <a:ext uri="{FF2B5EF4-FFF2-40B4-BE49-F238E27FC236}">
                    <a16:creationId xmlns:a16="http://schemas.microsoft.com/office/drawing/2014/main" id="{6391EE05-AF58-45CB-8323-330CCD631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Rectangle 7">
                <a:extLst>
                  <a:ext uri="{FF2B5EF4-FFF2-40B4-BE49-F238E27FC236}">
                    <a16:creationId xmlns:a16="http://schemas.microsoft.com/office/drawing/2014/main" id="{444AC5CC-F674-45F6-9AD9-AA50AE54C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8">
                <a:extLst>
                  <a:ext uri="{FF2B5EF4-FFF2-40B4-BE49-F238E27FC236}">
                    <a16:creationId xmlns:a16="http://schemas.microsoft.com/office/drawing/2014/main" id="{AE1764F5-4336-4D98-9F2D-2D777A712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9">
                <a:extLst>
                  <a:ext uri="{FF2B5EF4-FFF2-40B4-BE49-F238E27FC236}">
                    <a16:creationId xmlns:a16="http://schemas.microsoft.com/office/drawing/2014/main" id="{A688B12C-E985-4FA8-94A3-319D7AE0D0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0">
                <a:extLst>
                  <a:ext uri="{FF2B5EF4-FFF2-40B4-BE49-F238E27FC236}">
                    <a16:creationId xmlns:a16="http://schemas.microsoft.com/office/drawing/2014/main" id="{79ED01C5-EA5E-4CC6-9BA7-7967FEC46C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1">
                <a:extLst>
                  <a:ext uri="{FF2B5EF4-FFF2-40B4-BE49-F238E27FC236}">
                    <a16:creationId xmlns:a16="http://schemas.microsoft.com/office/drawing/2014/main" id="{5EFA6664-5D3C-4D98-84DF-305539DAF6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2">
                <a:extLst>
                  <a:ext uri="{FF2B5EF4-FFF2-40B4-BE49-F238E27FC236}">
                    <a16:creationId xmlns:a16="http://schemas.microsoft.com/office/drawing/2014/main" id="{199A06DE-2142-44DF-9239-1BB7CF14B4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3">
                <a:extLst>
                  <a:ext uri="{FF2B5EF4-FFF2-40B4-BE49-F238E27FC236}">
                    <a16:creationId xmlns:a16="http://schemas.microsoft.com/office/drawing/2014/main" id="{B16E4A32-1DF7-435D-B453-22564C40AF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4">
                <a:extLst>
                  <a:ext uri="{FF2B5EF4-FFF2-40B4-BE49-F238E27FC236}">
                    <a16:creationId xmlns:a16="http://schemas.microsoft.com/office/drawing/2014/main" id="{5A3CD9DB-A2A5-4E7A-AB8D-77F0CFA4BC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5">
                <a:extLst>
                  <a:ext uri="{FF2B5EF4-FFF2-40B4-BE49-F238E27FC236}">
                    <a16:creationId xmlns:a16="http://schemas.microsoft.com/office/drawing/2014/main" id="{8C221968-1131-4BE5-BACE-E0E6BEC337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16">
                <a:extLst>
                  <a:ext uri="{FF2B5EF4-FFF2-40B4-BE49-F238E27FC236}">
                    <a16:creationId xmlns:a16="http://schemas.microsoft.com/office/drawing/2014/main" id="{E541D7B3-1AF1-467D-95A7-A3BC7115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7">
                <a:extLst>
                  <a:ext uri="{FF2B5EF4-FFF2-40B4-BE49-F238E27FC236}">
                    <a16:creationId xmlns:a16="http://schemas.microsoft.com/office/drawing/2014/main" id="{B9D03D1F-4A49-4201-B552-99D8EAE499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8">
                <a:extLst>
                  <a:ext uri="{FF2B5EF4-FFF2-40B4-BE49-F238E27FC236}">
                    <a16:creationId xmlns:a16="http://schemas.microsoft.com/office/drawing/2014/main" id="{B3AA59F2-46EB-4C06-AFA6-1EA01DC41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9">
                <a:extLst>
                  <a:ext uri="{FF2B5EF4-FFF2-40B4-BE49-F238E27FC236}">
                    <a16:creationId xmlns:a16="http://schemas.microsoft.com/office/drawing/2014/main" id="{B77569AC-F059-468E-B881-CBD365528C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20">
                <a:extLst>
                  <a:ext uri="{FF2B5EF4-FFF2-40B4-BE49-F238E27FC236}">
                    <a16:creationId xmlns:a16="http://schemas.microsoft.com/office/drawing/2014/main" id="{798B9344-2F53-499D-978D-EC7F1AD26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21">
                <a:extLst>
                  <a:ext uri="{FF2B5EF4-FFF2-40B4-BE49-F238E27FC236}">
                    <a16:creationId xmlns:a16="http://schemas.microsoft.com/office/drawing/2014/main" id="{E2186F70-F10A-46DE-993A-B31A3F2550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22">
                <a:extLst>
                  <a:ext uri="{FF2B5EF4-FFF2-40B4-BE49-F238E27FC236}">
                    <a16:creationId xmlns:a16="http://schemas.microsoft.com/office/drawing/2014/main" id="{CCB3FC79-63EC-4CC9-BFD7-D13EAF9B22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23">
                <a:extLst>
                  <a:ext uri="{FF2B5EF4-FFF2-40B4-BE49-F238E27FC236}">
                    <a16:creationId xmlns:a16="http://schemas.microsoft.com/office/drawing/2014/main" id="{9969D6DE-6658-4F4A-AB58-5674C9D65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24">
                <a:extLst>
                  <a:ext uri="{FF2B5EF4-FFF2-40B4-BE49-F238E27FC236}">
                    <a16:creationId xmlns:a16="http://schemas.microsoft.com/office/drawing/2014/main" id="{612261AC-88BA-4040-B9FB-B70E2CA820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25">
                <a:extLst>
                  <a:ext uri="{FF2B5EF4-FFF2-40B4-BE49-F238E27FC236}">
                    <a16:creationId xmlns:a16="http://schemas.microsoft.com/office/drawing/2014/main" id="{EF81C4BF-1E6E-4864-8071-E0D8424252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26">
                <a:extLst>
                  <a:ext uri="{FF2B5EF4-FFF2-40B4-BE49-F238E27FC236}">
                    <a16:creationId xmlns:a16="http://schemas.microsoft.com/office/drawing/2014/main" id="{87EEB830-82B6-4773-8184-49493A485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27">
                <a:extLst>
                  <a:ext uri="{FF2B5EF4-FFF2-40B4-BE49-F238E27FC236}">
                    <a16:creationId xmlns:a16="http://schemas.microsoft.com/office/drawing/2014/main" id="{C5444EC8-4408-44E6-8CE3-C6D599C7CC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28">
                <a:extLst>
                  <a:ext uri="{FF2B5EF4-FFF2-40B4-BE49-F238E27FC236}">
                    <a16:creationId xmlns:a16="http://schemas.microsoft.com/office/drawing/2014/main" id="{B1C63298-7FC4-4DC2-92EF-02827663A2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29">
                <a:extLst>
                  <a:ext uri="{FF2B5EF4-FFF2-40B4-BE49-F238E27FC236}">
                    <a16:creationId xmlns:a16="http://schemas.microsoft.com/office/drawing/2014/main" id="{A740ECFA-5E94-4320-8DD4-4783C94C0E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30">
                <a:extLst>
                  <a:ext uri="{FF2B5EF4-FFF2-40B4-BE49-F238E27FC236}">
                    <a16:creationId xmlns:a16="http://schemas.microsoft.com/office/drawing/2014/main" id="{2161A16C-BCC5-45DE-BCFC-0C6A7DED15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138DFCE3-F359-4885-ACDB-60F424E85136}"/>
                </a:ext>
              </a:extLst>
            </p:cNvPr>
            <p:cNvGrpSpPr/>
            <p:nvPr/>
          </p:nvGrpSpPr>
          <p:grpSpPr>
            <a:xfrm>
              <a:off x="3734110" y="1028306"/>
              <a:ext cx="348714" cy="348714"/>
              <a:chOff x="3734110" y="1141906"/>
              <a:chExt cx="348714" cy="348714"/>
            </a:xfrm>
          </p:grpSpPr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2D3C1BD2-B435-426B-AEB5-46741FBA6D9A}"/>
                  </a:ext>
                </a:extLst>
              </p:cNvPr>
              <p:cNvSpPr/>
              <p:nvPr/>
            </p:nvSpPr>
            <p:spPr>
              <a:xfrm>
                <a:off x="3734110" y="1141906"/>
                <a:ext cx="348714" cy="3487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A7FC8098-B954-4539-A411-2219C9B99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810595" y="1219807"/>
                <a:ext cx="199099" cy="199099"/>
              </a:xfrm>
              <a:prstGeom prst="rect">
                <a:avLst/>
              </a:prstGeom>
            </p:spPr>
          </p:pic>
        </p:grp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C025EA37-A6C7-438D-AA8F-DB059D5B2D89}"/>
              </a:ext>
            </a:extLst>
          </p:cNvPr>
          <p:cNvGrpSpPr/>
          <p:nvPr/>
        </p:nvGrpSpPr>
        <p:grpSpPr>
          <a:xfrm>
            <a:off x="3467102" y="4830456"/>
            <a:ext cx="1286545" cy="1187165"/>
            <a:chOff x="3467102" y="4767150"/>
            <a:chExt cx="1286545" cy="1187165"/>
          </a:xfrm>
        </p:grpSpPr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2F5083B1-93C6-403D-9D57-3C80FCBB1E38}"/>
                </a:ext>
              </a:extLst>
            </p:cNvPr>
            <p:cNvSpPr txBox="1"/>
            <p:nvPr/>
          </p:nvSpPr>
          <p:spPr>
            <a:xfrm>
              <a:off x="3643900" y="5677316"/>
              <a:ext cx="932948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ACCESS</a:t>
              </a:r>
            </a:p>
          </p:txBody>
        </p:sp>
        <p:grpSp>
          <p:nvGrpSpPr>
            <p:cNvPr id="344" name="Group 4">
              <a:extLst>
                <a:ext uri="{FF2B5EF4-FFF2-40B4-BE49-F238E27FC236}">
                  <a16:creationId xmlns:a16="http://schemas.microsoft.com/office/drawing/2014/main" id="{93855A58-9F2B-4BA4-9028-14589B5F874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4823356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48" name="Freeform 5">
                <a:extLst>
                  <a:ext uri="{FF2B5EF4-FFF2-40B4-BE49-F238E27FC236}">
                    <a16:creationId xmlns:a16="http://schemas.microsoft.com/office/drawing/2014/main" id="{774C28FC-52CC-4E52-9194-6831066B55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Rectangle 6">
                <a:extLst>
                  <a:ext uri="{FF2B5EF4-FFF2-40B4-BE49-F238E27FC236}">
                    <a16:creationId xmlns:a16="http://schemas.microsoft.com/office/drawing/2014/main" id="{57BEC240-342D-4E01-B2E9-0DC78BC26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Rectangle 7">
                <a:extLst>
                  <a:ext uri="{FF2B5EF4-FFF2-40B4-BE49-F238E27FC236}">
                    <a16:creationId xmlns:a16="http://schemas.microsoft.com/office/drawing/2014/main" id="{6C657A98-4763-48CD-AFBF-41F547B3F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8">
                <a:extLst>
                  <a:ext uri="{FF2B5EF4-FFF2-40B4-BE49-F238E27FC236}">
                    <a16:creationId xmlns:a16="http://schemas.microsoft.com/office/drawing/2014/main" id="{FA5069B9-38A7-43C1-9288-6A9CFCC6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9">
                <a:extLst>
                  <a:ext uri="{FF2B5EF4-FFF2-40B4-BE49-F238E27FC236}">
                    <a16:creationId xmlns:a16="http://schemas.microsoft.com/office/drawing/2014/main" id="{7D874DD6-0147-4C99-99CA-6F7FE1EE0E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0">
                <a:extLst>
                  <a:ext uri="{FF2B5EF4-FFF2-40B4-BE49-F238E27FC236}">
                    <a16:creationId xmlns:a16="http://schemas.microsoft.com/office/drawing/2014/main" id="{4131CB7E-9B37-4682-B30E-F0899BFC3F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1">
                <a:extLst>
                  <a:ext uri="{FF2B5EF4-FFF2-40B4-BE49-F238E27FC236}">
                    <a16:creationId xmlns:a16="http://schemas.microsoft.com/office/drawing/2014/main" id="{1A26663B-A3EE-4054-8C4A-774C31B82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2">
                <a:extLst>
                  <a:ext uri="{FF2B5EF4-FFF2-40B4-BE49-F238E27FC236}">
                    <a16:creationId xmlns:a16="http://schemas.microsoft.com/office/drawing/2014/main" id="{A8CD9878-EE29-4827-87E9-5E1C2469E6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3">
                <a:extLst>
                  <a:ext uri="{FF2B5EF4-FFF2-40B4-BE49-F238E27FC236}">
                    <a16:creationId xmlns:a16="http://schemas.microsoft.com/office/drawing/2014/main" id="{4FDE0034-1F18-4C9D-B4B6-46D071DD79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4">
                <a:extLst>
                  <a:ext uri="{FF2B5EF4-FFF2-40B4-BE49-F238E27FC236}">
                    <a16:creationId xmlns:a16="http://schemas.microsoft.com/office/drawing/2014/main" id="{B1DA6CD9-41D5-46BB-B537-07AEAE6ED6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5">
                <a:extLst>
                  <a:ext uri="{FF2B5EF4-FFF2-40B4-BE49-F238E27FC236}">
                    <a16:creationId xmlns:a16="http://schemas.microsoft.com/office/drawing/2014/main" id="{F91614E1-1270-4DAC-A646-9A3B43BFD1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Rectangle 16">
                <a:extLst>
                  <a:ext uri="{FF2B5EF4-FFF2-40B4-BE49-F238E27FC236}">
                    <a16:creationId xmlns:a16="http://schemas.microsoft.com/office/drawing/2014/main" id="{F87398CC-FEF2-46DC-A8AE-A2E9BCF60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7">
                <a:extLst>
                  <a:ext uri="{FF2B5EF4-FFF2-40B4-BE49-F238E27FC236}">
                    <a16:creationId xmlns:a16="http://schemas.microsoft.com/office/drawing/2014/main" id="{354E0578-CFB8-4B5A-828C-7512A98F6F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8">
                <a:extLst>
                  <a:ext uri="{FF2B5EF4-FFF2-40B4-BE49-F238E27FC236}">
                    <a16:creationId xmlns:a16="http://schemas.microsoft.com/office/drawing/2014/main" id="{1374E11E-48D9-43F1-89FB-81F43A4A6F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9">
                <a:extLst>
                  <a:ext uri="{FF2B5EF4-FFF2-40B4-BE49-F238E27FC236}">
                    <a16:creationId xmlns:a16="http://schemas.microsoft.com/office/drawing/2014/main" id="{7E3A474E-56FA-4748-8FD9-B9063C63E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20">
                <a:extLst>
                  <a:ext uri="{FF2B5EF4-FFF2-40B4-BE49-F238E27FC236}">
                    <a16:creationId xmlns:a16="http://schemas.microsoft.com/office/drawing/2014/main" id="{957D549A-E323-40A3-A96E-CC67E74EA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21">
                <a:extLst>
                  <a:ext uri="{FF2B5EF4-FFF2-40B4-BE49-F238E27FC236}">
                    <a16:creationId xmlns:a16="http://schemas.microsoft.com/office/drawing/2014/main" id="{FFEF4FD1-3EC5-43FC-AE7A-5C0707157E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22">
                <a:extLst>
                  <a:ext uri="{FF2B5EF4-FFF2-40B4-BE49-F238E27FC236}">
                    <a16:creationId xmlns:a16="http://schemas.microsoft.com/office/drawing/2014/main" id="{3D1E7BFA-F01A-4F46-A39E-B90777B1FD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23">
                <a:extLst>
                  <a:ext uri="{FF2B5EF4-FFF2-40B4-BE49-F238E27FC236}">
                    <a16:creationId xmlns:a16="http://schemas.microsoft.com/office/drawing/2014/main" id="{7749EBE4-AA45-4641-AA74-2AF8ABC3E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24">
                <a:extLst>
                  <a:ext uri="{FF2B5EF4-FFF2-40B4-BE49-F238E27FC236}">
                    <a16:creationId xmlns:a16="http://schemas.microsoft.com/office/drawing/2014/main" id="{21C5081E-37DA-4BDC-90A3-85FE70408B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5">
                <a:extLst>
                  <a:ext uri="{FF2B5EF4-FFF2-40B4-BE49-F238E27FC236}">
                    <a16:creationId xmlns:a16="http://schemas.microsoft.com/office/drawing/2014/main" id="{786952D9-E88F-4B9C-A3D4-201AF140B0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6">
                <a:extLst>
                  <a:ext uri="{FF2B5EF4-FFF2-40B4-BE49-F238E27FC236}">
                    <a16:creationId xmlns:a16="http://schemas.microsoft.com/office/drawing/2014/main" id="{F99A2443-22EF-4C72-BE98-9B3B4B0EC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27">
                <a:extLst>
                  <a:ext uri="{FF2B5EF4-FFF2-40B4-BE49-F238E27FC236}">
                    <a16:creationId xmlns:a16="http://schemas.microsoft.com/office/drawing/2014/main" id="{B3AC7257-A184-40D7-BFDB-BFE9578827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28">
                <a:extLst>
                  <a:ext uri="{FF2B5EF4-FFF2-40B4-BE49-F238E27FC236}">
                    <a16:creationId xmlns:a16="http://schemas.microsoft.com/office/drawing/2014/main" id="{587C2E4D-BD3D-48FD-A3BF-6CA681F58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29">
                <a:extLst>
                  <a:ext uri="{FF2B5EF4-FFF2-40B4-BE49-F238E27FC236}">
                    <a16:creationId xmlns:a16="http://schemas.microsoft.com/office/drawing/2014/main" id="{933FAF4F-48C1-4480-8DA3-C77F524631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30">
                <a:extLst>
                  <a:ext uri="{FF2B5EF4-FFF2-40B4-BE49-F238E27FC236}">
                    <a16:creationId xmlns:a16="http://schemas.microsoft.com/office/drawing/2014/main" id="{3847DD76-6239-4185-B2B3-81A6D6E77B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F68C98BD-F96F-432E-99A4-6CF7C1D6E09F}"/>
                </a:ext>
              </a:extLst>
            </p:cNvPr>
            <p:cNvGrpSpPr/>
            <p:nvPr/>
          </p:nvGrpSpPr>
          <p:grpSpPr>
            <a:xfrm>
              <a:off x="3734110" y="4767150"/>
              <a:ext cx="348714" cy="348714"/>
              <a:chOff x="3734110" y="4880750"/>
              <a:chExt cx="348714" cy="348714"/>
            </a:xfrm>
          </p:grpSpPr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3DCBDF63-1BD6-4B21-9B6D-5B416028B8E4}"/>
                  </a:ext>
                </a:extLst>
              </p:cNvPr>
              <p:cNvSpPr/>
              <p:nvPr/>
            </p:nvSpPr>
            <p:spPr>
              <a:xfrm>
                <a:off x="3734110" y="4880750"/>
                <a:ext cx="348714" cy="3487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47" name="Graphic 346">
                <a:extLst>
                  <a:ext uri="{FF2B5EF4-FFF2-40B4-BE49-F238E27FC236}">
                    <a16:creationId xmlns:a16="http://schemas.microsoft.com/office/drawing/2014/main" id="{A079AAC8-CF5C-4F5E-A124-F795E5854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776044" y="4971063"/>
                <a:ext cx="269055" cy="154056"/>
              </a:xfrm>
              <a:prstGeom prst="rect">
                <a:avLst/>
              </a:prstGeom>
            </p:spPr>
          </p:pic>
        </p:grp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A17ABCBD-4756-4BD3-8700-1B2C966F0316}"/>
              </a:ext>
            </a:extLst>
          </p:cNvPr>
          <p:cNvGrpSpPr/>
          <p:nvPr/>
        </p:nvGrpSpPr>
        <p:grpSpPr>
          <a:xfrm>
            <a:off x="7416926" y="4805063"/>
            <a:ext cx="1286545" cy="1212558"/>
            <a:chOff x="7416926" y="4734549"/>
            <a:chExt cx="1286545" cy="1212558"/>
          </a:xfrm>
        </p:grpSpPr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E56AE314-48DD-47CC-8710-4845A8E89BB8}"/>
                </a:ext>
              </a:extLst>
            </p:cNvPr>
            <p:cNvSpPr txBox="1"/>
            <p:nvPr/>
          </p:nvSpPr>
          <p:spPr>
            <a:xfrm>
              <a:off x="7611357" y="5670108"/>
              <a:ext cx="897682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MOBILE</a:t>
              </a:r>
            </a:p>
          </p:txBody>
        </p:sp>
        <p:grpSp>
          <p:nvGrpSpPr>
            <p:cNvPr id="376" name="Group 4">
              <a:extLst>
                <a:ext uri="{FF2B5EF4-FFF2-40B4-BE49-F238E27FC236}">
                  <a16:creationId xmlns:a16="http://schemas.microsoft.com/office/drawing/2014/main" id="{0D902F7E-90FE-45E3-9A98-F7260EFD20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4734549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380" name="Freeform 5">
                <a:extLst>
                  <a:ext uri="{FF2B5EF4-FFF2-40B4-BE49-F238E27FC236}">
                    <a16:creationId xmlns:a16="http://schemas.microsoft.com/office/drawing/2014/main" id="{88E34EEA-4612-4527-99E0-44B7266D39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Rectangle 6">
                <a:extLst>
                  <a:ext uri="{FF2B5EF4-FFF2-40B4-BE49-F238E27FC236}">
                    <a16:creationId xmlns:a16="http://schemas.microsoft.com/office/drawing/2014/main" id="{0E58B89E-AA37-43A9-BF0C-653E40294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Rectangle 7">
                <a:extLst>
                  <a:ext uri="{FF2B5EF4-FFF2-40B4-BE49-F238E27FC236}">
                    <a16:creationId xmlns:a16="http://schemas.microsoft.com/office/drawing/2014/main" id="{66DDF24A-2BAA-4E82-9169-9CF5C4C23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8">
                <a:extLst>
                  <a:ext uri="{FF2B5EF4-FFF2-40B4-BE49-F238E27FC236}">
                    <a16:creationId xmlns:a16="http://schemas.microsoft.com/office/drawing/2014/main" id="{53583A1C-847A-4E35-87C4-53835374C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9">
                <a:extLst>
                  <a:ext uri="{FF2B5EF4-FFF2-40B4-BE49-F238E27FC236}">
                    <a16:creationId xmlns:a16="http://schemas.microsoft.com/office/drawing/2014/main" id="{539F351C-1862-4D2C-84E8-08A2E97956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0">
                <a:extLst>
                  <a:ext uri="{FF2B5EF4-FFF2-40B4-BE49-F238E27FC236}">
                    <a16:creationId xmlns:a16="http://schemas.microsoft.com/office/drawing/2014/main" id="{A4D2998A-0245-4DFD-B30A-54508BCAC3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11">
                <a:extLst>
                  <a:ext uri="{FF2B5EF4-FFF2-40B4-BE49-F238E27FC236}">
                    <a16:creationId xmlns:a16="http://schemas.microsoft.com/office/drawing/2014/main" id="{9C5B877D-06E2-41CA-81B1-8B76B2A873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12">
                <a:extLst>
                  <a:ext uri="{FF2B5EF4-FFF2-40B4-BE49-F238E27FC236}">
                    <a16:creationId xmlns:a16="http://schemas.microsoft.com/office/drawing/2014/main" id="{F3140DCC-639A-4392-859B-E16E7FC49A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13">
                <a:extLst>
                  <a:ext uri="{FF2B5EF4-FFF2-40B4-BE49-F238E27FC236}">
                    <a16:creationId xmlns:a16="http://schemas.microsoft.com/office/drawing/2014/main" id="{9CA227DD-9D38-4FF5-B839-9AA718618C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4">
                <a:extLst>
                  <a:ext uri="{FF2B5EF4-FFF2-40B4-BE49-F238E27FC236}">
                    <a16:creationId xmlns:a16="http://schemas.microsoft.com/office/drawing/2014/main" id="{6AD25148-E863-4616-9A7B-8DBCF22874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5">
                <a:extLst>
                  <a:ext uri="{FF2B5EF4-FFF2-40B4-BE49-F238E27FC236}">
                    <a16:creationId xmlns:a16="http://schemas.microsoft.com/office/drawing/2014/main" id="{33D92B4E-7790-4E18-BC62-4C1C20459F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Rectangle 16">
                <a:extLst>
                  <a:ext uri="{FF2B5EF4-FFF2-40B4-BE49-F238E27FC236}">
                    <a16:creationId xmlns:a16="http://schemas.microsoft.com/office/drawing/2014/main" id="{9754C116-B38C-4BDA-82E6-4A2067138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7">
                <a:extLst>
                  <a:ext uri="{FF2B5EF4-FFF2-40B4-BE49-F238E27FC236}">
                    <a16:creationId xmlns:a16="http://schemas.microsoft.com/office/drawing/2014/main" id="{87EA4CFD-A7DE-43C1-9CDE-A2301216F3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8">
                <a:extLst>
                  <a:ext uri="{FF2B5EF4-FFF2-40B4-BE49-F238E27FC236}">
                    <a16:creationId xmlns:a16="http://schemas.microsoft.com/office/drawing/2014/main" id="{D606F1D5-44E4-454E-A60D-52B1C491D1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19">
                <a:extLst>
                  <a:ext uri="{FF2B5EF4-FFF2-40B4-BE49-F238E27FC236}">
                    <a16:creationId xmlns:a16="http://schemas.microsoft.com/office/drawing/2014/main" id="{CB030609-72A4-492F-B419-5ADEE2F5A6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20">
                <a:extLst>
                  <a:ext uri="{FF2B5EF4-FFF2-40B4-BE49-F238E27FC236}">
                    <a16:creationId xmlns:a16="http://schemas.microsoft.com/office/drawing/2014/main" id="{A2785ABD-0BBB-47D3-8F5B-33FEA4836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21">
                <a:extLst>
                  <a:ext uri="{FF2B5EF4-FFF2-40B4-BE49-F238E27FC236}">
                    <a16:creationId xmlns:a16="http://schemas.microsoft.com/office/drawing/2014/main" id="{4BA9234D-2813-4B81-BB32-C9E6E63AC5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22">
                <a:extLst>
                  <a:ext uri="{FF2B5EF4-FFF2-40B4-BE49-F238E27FC236}">
                    <a16:creationId xmlns:a16="http://schemas.microsoft.com/office/drawing/2014/main" id="{7C0FEA3C-C6CB-4E49-828C-CCA432A8A2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23">
                <a:extLst>
                  <a:ext uri="{FF2B5EF4-FFF2-40B4-BE49-F238E27FC236}">
                    <a16:creationId xmlns:a16="http://schemas.microsoft.com/office/drawing/2014/main" id="{18567A7B-EF5B-44A5-8F7C-94C91D552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24">
                <a:extLst>
                  <a:ext uri="{FF2B5EF4-FFF2-40B4-BE49-F238E27FC236}">
                    <a16:creationId xmlns:a16="http://schemas.microsoft.com/office/drawing/2014/main" id="{EBAC606F-8DA4-448D-A79C-C08C6611E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25">
                <a:extLst>
                  <a:ext uri="{FF2B5EF4-FFF2-40B4-BE49-F238E27FC236}">
                    <a16:creationId xmlns:a16="http://schemas.microsoft.com/office/drawing/2014/main" id="{DC5A3DBF-5901-47F0-A9C6-F43C567B87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26">
                <a:extLst>
                  <a:ext uri="{FF2B5EF4-FFF2-40B4-BE49-F238E27FC236}">
                    <a16:creationId xmlns:a16="http://schemas.microsoft.com/office/drawing/2014/main" id="{1FB91164-3EA9-4714-94F3-CD3ACFB7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27">
                <a:extLst>
                  <a:ext uri="{FF2B5EF4-FFF2-40B4-BE49-F238E27FC236}">
                    <a16:creationId xmlns:a16="http://schemas.microsoft.com/office/drawing/2014/main" id="{F9CE97B7-2DE2-4D86-9CD1-910A985945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28">
                <a:extLst>
                  <a:ext uri="{FF2B5EF4-FFF2-40B4-BE49-F238E27FC236}">
                    <a16:creationId xmlns:a16="http://schemas.microsoft.com/office/drawing/2014/main" id="{6D9590A6-EF28-4490-AACF-DF8DE7F9BC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29">
                <a:extLst>
                  <a:ext uri="{FF2B5EF4-FFF2-40B4-BE49-F238E27FC236}">
                    <a16:creationId xmlns:a16="http://schemas.microsoft.com/office/drawing/2014/main" id="{AF546548-4D6A-4020-861A-57F82DB103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30">
                <a:extLst>
                  <a:ext uri="{FF2B5EF4-FFF2-40B4-BE49-F238E27FC236}">
                    <a16:creationId xmlns:a16="http://schemas.microsoft.com/office/drawing/2014/main" id="{6AA53467-2027-445B-ABBF-99CFD6433B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FAD55D41-B24C-40D5-A276-362B69A0B4DF}"/>
                </a:ext>
              </a:extLst>
            </p:cNvPr>
            <p:cNvGrpSpPr/>
            <p:nvPr/>
          </p:nvGrpSpPr>
          <p:grpSpPr>
            <a:xfrm>
              <a:off x="7613780" y="4755190"/>
              <a:ext cx="348714" cy="348714"/>
              <a:chOff x="7613780" y="4868790"/>
              <a:chExt cx="348714" cy="348714"/>
            </a:xfrm>
          </p:grpSpPr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9435FF4C-9DF1-4335-A35E-7237038F2023}"/>
                  </a:ext>
                </a:extLst>
              </p:cNvPr>
              <p:cNvSpPr/>
              <p:nvPr/>
            </p:nvSpPr>
            <p:spPr>
              <a:xfrm>
                <a:off x="7613780" y="4868790"/>
                <a:ext cx="348714" cy="34871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79" name="Graphic 378">
                <a:extLst>
                  <a:ext uri="{FF2B5EF4-FFF2-40B4-BE49-F238E27FC236}">
                    <a16:creationId xmlns:a16="http://schemas.microsoft.com/office/drawing/2014/main" id="{1C754608-BC32-4113-9CF5-EC525B1AC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730591" y="4924290"/>
                <a:ext cx="122691" cy="237714"/>
              </a:xfrm>
              <a:prstGeom prst="rect">
                <a:avLst/>
              </a:prstGeom>
            </p:spPr>
          </p:pic>
        </p:grp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BD1DBEE8-5FE2-4DE7-B6E3-0E50EF2CD17F}"/>
              </a:ext>
            </a:extLst>
          </p:cNvPr>
          <p:cNvGrpSpPr/>
          <p:nvPr/>
        </p:nvGrpSpPr>
        <p:grpSpPr>
          <a:xfrm>
            <a:off x="856263" y="2917994"/>
            <a:ext cx="2708855" cy="396631"/>
            <a:chOff x="9333069" y="3861592"/>
            <a:chExt cx="2708855" cy="396631"/>
          </a:xfrm>
        </p:grpSpPr>
        <p:sp>
          <p:nvSpPr>
            <p:cNvPr id="410" name="TextBox 409">
              <a:extLst>
                <a:ext uri="{FF2B5EF4-FFF2-40B4-BE49-F238E27FC236}">
                  <a16:creationId xmlns:a16="http://schemas.microsoft.com/office/drawing/2014/main" id="{FF68395A-433A-4316-8198-8CF103180585}"/>
                </a:ext>
              </a:extLst>
            </p:cNvPr>
            <p:cNvSpPr txBox="1"/>
            <p:nvPr/>
          </p:nvSpPr>
          <p:spPr>
            <a:xfrm>
              <a:off x="10107099" y="3975946"/>
              <a:ext cx="1934825" cy="230832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Any App, Any Device</a:t>
              </a:r>
            </a:p>
          </p:txBody>
        </p:sp>
        <p:pic>
          <p:nvPicPr>
            <p:cNvPr id="411" name="Graphic 410">
              <a:extLst>
                <a:ext uri="{FF2B5EF4-FFF2-40B4-BE49-F238E27FC236}">
                  <a16:creationId xmlns:a16="http://schemas.microsoft.com/office/drawing/2014/main" id="{D8014748-34B2-410F-89F9-0B3C6906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33069" y="3861592"/>
              <a:ext cx="464625" cy="396631"/>
            </a:xfrm>
            <a:prstGeom prst="rect">
              <a:avLst/>
            </a:prstGeom>
          </p:spPr>
        </p:pic>
      </p:grpSp>
      <p:pic>
        <p:nvPicPr>
          <p:cNvPr id="412" name="Graphic 411">
            <a:extLst>
              <a:ext uri="{FF2B5EF4-FFF2-40B4-BE49-F238E27FC236}">
                <a16:creationId xmlns:a16="http://schemas.microsoft.com/office/drawing/2014/main" id="{C6AF95C4-201B-4FB1-8386-7D9292F774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64366" y="1167089"/>
            <a:ext cx="660092" cy="654768"/>
          </a:xfrm>
          <a:prstGeom prst="rect">
            <a:avLst/>
          </a:prstGeom>
        </p:spPr>
      </p:pic>
      <p:grpSp>
        <p:nvGrpSpPr>
          <p:cNvPr id="413" name="Group 4">
            <a:extLst>
              <a:ext uri="{FF2B5EF4-FFF2-40B4-BE49-F238E27FC236}">
                <a16:creationId xmlns:a16="http://schemas.microsoft.com/office/drawing/2014/main" id="{DC2E2FA6-BFB9-4517-960F-4DAE1BF4C7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52723" y="3024749"/>
            <a:ext cx="601649" cy="571471"/>
            <a:chOff x="1610" y="1689"/>
            <a:chExt cx="319" cy="303"/>
          </a:xfrm>
          <a:solidFill>
            <a:schemeClr val="accent5"/>
          </a:solidFill>
        </p:grpSpPr>
        <p:sp>
          <p:nvSpPr>
            <p:cNvPr id="414" name="Freeform 5">
              <a:extLst>
                <a:ext uri="{FF2B5EF4-FFF2-40B4-BE49-F238E27FC236}">
                  <a16:creationId xmlns:a16="http://schemas.microsoft.com/office/drawing/2014/main" id="{7B3058BE-7749-4893-93DF-18BDBE51AC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5" y="1722"/>
              <a:ext cx="172" cy="163"/>
            </a:xfrm>
            <a:custGeom>
              <a:avLst/>
              <a:gdLst>
                <a:gd name="T0" fmla="*/ 3347 w 6693"/>
                <a:gd name="T1" fmla="*/ 338 h 6644"/>
                <a:gd name="T2" fmla="*/ 6356 w 6693"/>
                <a:gd name="T3" fmla="*/ 3322 h 6644"/>
                <a:gd name="T4" fmla="*/ 3347 w 6693"/>
                <a:gd name="T5" fmla="*/ 6307 h 6644"/>
                <a:gd name="T6" fmla="*/ 338 w 6693"/>
                <a:gd name="T7" fmla="*/ 3322 h 6644"/>
                <a:gd name="T8" fmla="*/ 3347 w 6693"/>
                <a:gd name="T9" fmla="*/ 338 h 6644"/>
                <a:gd name="T10" fmla="*/ 3347 w 6693"/>
                <a:gd name="T11" fmla="*/ 0 h 6644"/>
                <a:gd name="T12" fmla="*/ 0 w 6693"/>
                <a:gd name="T13" fmla="*/ 3322 h 6644"/>
                <a:gd name="T14" fmla="*/ 3347 w 6693"/>
                <a:gd name="T15" fmla="*/ 6644 h 6644"/>
                <a:gd name="T16" fmla="*/ 6693 w 6693"/>
                <a:gd name="T17" fmla="*/ 3322 h 6644"/>
                <a:gd name="T18" fmla="*/ 3347 w 6693"/>
                <a:gd name="T19" fmla="*/ 0 h 6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93" h="6644">
                  <a:moveTo>
                    <a:pt x="3347" y="338"/>
                  </a:moveTo>
                  <a:cubicBezTo>
                    <a:pt x="5006" y="338"/>
                    <a:pt x="6356" y="1677"/>
                    <a:pt x="6356" y="3322"/>
                  </a:cubicBezTo>
                  <a:cubicBezTo>
                    <a:pt x="6356" y="4968"/>
                    <a:pt x="5006" y="6307"/>
                    <a:pt x="3347" y="6307"/>
                  </a:cubicBezTo>
                  <a:cubicBezTo>
                    <a:pt x="1688" y="6307"/>
                    <a:pt x="338" y="4968"/>
                    <a:pt x="338" y="3322"/>
                  </a:cubicBezTo>
                  <a:cubicBezTo>
                    <a:pt x="338" y="1677"/>
                    <a:pt x="1688" y="338"/>
                    <a:pt x="3347" y="338"/>
                  </a:cubicBezTo>
                  <a:moveTo>
                    <a:pt x="3347" y="0"/>
                  </a:moveTo>
                  <a:cubicBezTo>
                    <a:pt x="1499" y="0"/>
                    <a:pt x="0" y="1487"/>
                    <a:pt x="0" y="3322"/>
                  </a:cubicBezTo>
                  <a:cubicBezTo>
                    <a:pt x="0" y="5157"/>
                    <a:pt x="1499" y="6644"/>
                    <a:pt x="3347" y="6644"/>
                  </a:cubicBezTo>
                  <a:cubicBezTo>
                    <a:pt x="5195" y="6644"/>
                    <a:pt x="6693" y="5157"/>
                    <a:pt x="6693" y="3322"/>
                  </a:cubicBezTo>
                  <a:cubicBezTo>
                    <a:pt x="6693" y="1487"/>
                    <a:pt x="5195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6">
              <a:extLst>
                <a:ext uri="{FF2B5EF4-FFF2-40B4-BE49-F238E27FC236}">
                  <a16:creationId xmlns:a16="http://schemas.microsoft.com/office/drawing/2014/main" id="{D705CED1-0B0C-4F8F-A525-2C0BE592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752"/>
              <a:ext cx="63" cy="61"/>
            </a:xfrm>
            <a:custGeom>
              <a:avLst/>
              <a:gdLst>
                <a:gd name="T0" fmla="*/ 2302 w 2476"/>
                <a:gd name="T1" fmla="*/ 2493 h 2493"/>
                <a:gd name="T2" fmla="*/ 2300 w 2476"/>
                <a:gd name="T3" fmla="*/ 2493 h 2493"/>
                <a:gd name="T4" fmla="*/ 2133 w 2476"/>
                <a:gd name="T5" fmla="*/ 2323 h 2493"/>
                <a:gd name="T6" fmla="*/ 1566 w 2476"/>
                <a:gd name="T7" fmla="*/ 927 h 2493"/>
                <a:gd name="T8" fmla="*/ 169 w 2476"/>
                <a:gd name="T9" fmla="*/ 338 h 2493"/>
                <a:gd name="T10" fmla="*/ 1 w 2476"/>
                <a:gd name="T11" fmla="*/ 167 h 2493"/>
                <a:gd name="T12" fmla="*/ 172 w 2476"/>
                <a:gd name="T13" fmla="*/ 0 h 2493"/>
                <a:gd name="T14" fmla="*/ 1806 w 2476"/>
                <a:gd name="T15" fmla="*/ 690 h 2493"/>
                <a:gd name="T16" fmla="*/ 2471 w 2476"/>
                <a:gd name="T17" fmla="*/ 2326 h 2493"/>
                <a:gd name="T18" fmla="*/ 2302 w 2476"/>
                <a:gd name="T19" fmla="*/ 2493 h 2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6" h="2493">
                  <a:moveTo>
                    <a:pt x="2302" y="2493"/>
                  </a:moveTo>
                  <a:cubicBezTo>
                    <a:pt x="2301" y="2493"/>
                    <a:pt x="2301" y="2493"/>
                    <a:pt x="2300" y="2493"/>
                  </a:cubicBezTo>
                  <a:cubicBezTo>
                    <a:pt x="2207" y="2493"/>
                    <a:pt x="2132" y="2416"/>
                    <a:pt x="2133" y="2323"/>
                  </a:cubicBezTo>
                  <a:cubicBezTo>
                    <a:pt x="2138" y="1798"/>
                    <a:pt x="1936" y="1302"/>
                    <a:pt x="1566" y="927"/>
                  </a:cubicBezTo>
                  <a:cubicBezTo>
                    <a:pt x="1194" y="552"/>
                    <a:pt x="698" y="343"/>
                    <a:pt x="169" y="338"/>
                  </a:cubicBezTo>
                  <a:cubicBezTo>
                    <a:pt x="75" y="337"/>
                    <a:pt x="0" y="261"/>
                    <a:pt x="1" y="167"/>
                  </a:cubicBezTo>
                  <a:cubicBezTo>
                    <a:pt x="2" y="74"/>
                    <a:pt x="80" y="3"/>
                    <a:pt x="172" y="0"/>
                  </a:cubicBezTo>
                  <a:cubicBezTo>
                    <a:pt x="791" y="6"/>
                    <a:pt x="1372" y="251"/>
                    <a:pt x="1806" y="690"/>
                  </a:cubicBezTo>
                  <a:cubicBezTo>
                    <a:pt x="2240" y="1129"/>
                    <a:pt x="2476" y="1710"/>
                    <a:pt x="2471" y="2326"/>
                  </a:cubicBezTo>
                  <a:cubicBezTo>
                    <a:pt x="2470" y="2419"/>
                    <a:pt x="2394" y="2493"/>
                    <a:pt x="2302" y="2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7">
              <a:extLst>
                <a:ext uri="{FF2B5EF4-FFF2-40B4-BE49-F238E27FC236}">
                  <a16:creationId xmlns:a16="http://schemas.microsoft.com/office/drawing/2014/main" id="{0445B567-903D-4D53-8EC3-AF71805A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" y="1798"/>
              <a:ext cx="35" cy="41"/>
            </a:xfrm>
            <a:custGeom>
              <a:avLst/>
              <a:gdLst>
                <a:gd name="T0" fmla="*/ 1199 w 1383"/>
                <a:gd name="T1" fmla="*/ 1668 h 1668"/>
                <a:gd name="T2" fmla="*/ 1167 w 1383"/>
                <a:gd name="T3" fmla="*/ 1665 h 1668"/>
                <a:gd name="T4" fmla="*/ 134 w 1383"/>
                <a:gd name="T5" fmla="*/ 152 h 1668"/>
                <a:gd name="T6" fmla="*/ 331 w 1383"/>
                <a:gd name="T7" fmla="*/ 18 h 1668"/>
                <a:gd name="T8" fmla="*/ 465 w 1383"/>
                <a:gd name="T9" fmla="*/ 215 h 1668"/>
                <a:gd name="T10" fmla="*/ 1231 w 1383"/>
                <a:gd name="T11" fmla="*/ 1333 h 1668"/>
                <a:gd name="T12" fmla="*/ 1365 w 1383"/>
                <a:gd name="T13" fmla="*/ 1531 h 1668"/>
                <a:gd name="T14" fmla="*/ 1199 w 1383"/>
                <a:gd name="T15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3" h="1668">
                  <a:moveTo>
                    <a:pt x="1199" y="1668"/>
                  </a:moveTo>
                  <a:cubicBezTo>
                    <a:pt x="1189" y="1668"/>
                    <a:pt x="1178" y="1667"/>
                    <a:pt x="1167" y="1665"/>
                  </a:cubicBezTo>
                  <a:cubicBezTo>
                    <a:pt x="463" y="1530"/>
                    <a:pt x="0" y="851"/>
                    <a:pt x="134" y="152"/>
                  </a:cubicBezTo>
                  <a:cubicBezTo>
                    <a:pt x="151" y="60"/>
                    <a:pt x="239" y="0"/>
                    <a:pt x="331" y="18"/>
                  </a:cubicBezTo>
                  <a:cubicBezTo>
                    <a:pt x="423" y="35"/>
                    <a:pt x="483" y="124"/>
                    <a:pt x="465" y="215"/>
                  </a:cubicBezTo>
                  <a:cubicBezTo>
                    <a:pt x="366" y="732"/>
                    <a:pt x="710" y="1233"/>
                    <a:pt x="1231" y="1333"/>
                  </a:cubicBezTo>
                  <a:cubicBezTo>
                    <a:pt x="1323" y="1351"/>
                    <a:pt x="1383" y="1439"/>
                    <a:pt x="1365" y="1531"/>
                  </a:cubicBezTo>
                  <a:cubicBezTo>
                    <a:pt x="1350" y="1612"/>
                    <a:pt x="1279" y="1668"/>
                    <a:pt x="1199" y="16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Line 8">
              <a:extLst>
                <a:ext uri="{FF2B5EF4-FFF2-40B4-BE49-F238E27FC236}">
                  <a16:creationId xmlns:a16="http://schemas.microsoft.com/office/drawing/2014/main" id="{8264BD38-C208-44DF-A2F9-2CA00CDC8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7" y="1725"/>
              <a:ext cx="0" cy="0"/>
            </a:xfrm>
            <a:prstGeom prst="line">
              <a:avLst/>
            </a:prstGeom>
            <a:grp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9">
              <a:extLst>
                <a:ext uri="{FF2B5EF4-FFF2-40B4-BE49-F238E27FC236}">
                  <a16:creationId xmlns:a16="http://schemas.microsoft.com/office/drawing/2014/main" id="{BDA09206-A965-4275-9F9C-B03D9EFA9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" y="1689"/>
              <a:ext cx="319" cy="303"/>
            </a:xfrm>
            <a:custGeom>
              <a:avLst/>
              <a:gdLst>
                <a:gd name="T0" fmla="*/ 12378 w 12455"/>
                <a:gd name="T1" fmla="*/ 11178 h 12350"/>
                <a:gd name="T2" fmla="*/ 12366 w 12455"/>
                <a:gd name="T3" fmla="*/ 11139 h 12350"/>
                <a:gd name="T4" fmla="*/ 9103 w 12455"/>
                <a:gd name="T5" fmla="*/ 7848 h 12350"/>
                <a:gd name="T6" fmla="*/ 8525 w 12455"/>
                <a:gd name="T7" fmla="*/ 7620 h 12350"/>
                <a:gd name="T8" fmla="*/ 8385 w 12455"/>
                <a:gd name="T9" fmla="*/ 7637 h 12350"/>
                <a:gd name="T10" fmla="*/ 9440 w 12455"/>
                <a:gd name="T11" fmla="*/ 4685 h 12350"/>
                <a:gd name="T12" fmla="*/ 4720 w 12455"/>
                <a:gd name="T13" fmla="*/ 0 h 12350"/>
                <a:gd name="T14" fmla="*/ 0 w 12455"/>
                <a:gd name="T15" fmla="*/ 4685 h 12350"/>
                <a:gd name="T16" fmla="*/ 4720 w 12455"/>
                <a:gd name="T17" fmla="*/ 9371 h 12350"/>
                <a:gd name="T18" fmla="*/ 7709 w 12455"/>
                <a:gd name="T19" fmla="*/ 8311 h 12350"/>
                <a:gd name="T20" fmla="*/ 7912 w 12455"/>
                <a:gd name="T21" fmla="*/ 9017 h 12350"/>
                <a:gd name="T22" fmla="*/ 11153 w 12455"/>
                <a:gd name="T23" fmla="*/ 12285 h 12350"/>
                <a:gd name="T24" fmla="*/ 11185 w 12455"/>
                <a:gd name="T25" fmla="*/ 12317 h 12350"/>
                <a:gd name="T26" fmla="*/ 11228 w 12455"/>
                <a:gd name="T27" fmla="*/ 12329 h 12350"/>
                <a:gd name="T28" fmla="*/ 11382 w 12455"/>
                <a:gd name="T29" fmla="*/ 12350 h 12350"/>
                <a:gd name="T30" fmla="*/ 12093 w 12455"/>
                <a:gd name="T31" fmla="*/ 11993 h 12350"/>
                <a:gd name="T32" fmla="*/ 12378 w 12455"/>
                <a:gd name="T33" fmla="*/ 11178 h 12350"/>
                <a:gd name="T34" fmla="*/ 11850 w 12455"/>
                <a:gd name="T35" fmla="*/ 11758 h 12350"/>
                <a:gd name="T36" fmla="*/ 11356 w 12455"/>
                <a:gd name="T37" fmla="*/ 12010 h 12350"/>
                <a:gd name="T38" fmla="*/ 8152 w 12455"/>
                <a:gd name="T39" fmla="*/ 8779 h 12350"/>
                <a:gd name="T40" fmla="*/ 8077 w 12455"/>
                <a:gd name="T41" fmla="*/ 8262 h 12350"/>
                <a:gd name="T42" fmla="*/ 7692 w 12455"/>
                <a:gd name="T43" fmla="*/ 7877 h 12350"/>
                <a:gd name="T44" fmla="*/ 4720 w 12455"/>
                <a:gd name="T45" fmla="*/ 9033 h 12350"/>
                <a:gd name="T46" fmla="*/ 338 w 12455"/>
                <a:gd name="T47" fmla="*/ 4685 h 12350"/>
                <a:gd name="T48" fmla="*/ 4720 w 12455"/>
                <a:gd name="T49" fmla="*/ 338 h 12350"/>
                <a:gd name="T50" fmla="*/ 9102 w 12455"/>
                <a:gd name="T51" fmla="*/ 4685 h 12350"/>
                <a:gd name="T52" fmla="*/ 8027 w 12455"/>
                <a:gd name="T53" fmla="*/ 7532 h 12350"/>
                <a:gd name="T54" fmla="*/ 8462 w 12455"/>
                <a:gd name="T55" fmla="*/ 7967 h 12350"/>
                <a:gd name="T56" fmla="*/ 8534 w 12455"/>
                <a:gd name="T57" fmla="*/ 7958 h 12350"/>
                <a:gd name="T58" fmla="*/ 8863 w 12455"/>
                <a:gd name="T59" fmla="*/ 8086 h 12350"/>
                <a:gd name="T60" fmla="*/ 12063 w 12455"/>
                <a:gd name="T61" fmla="*/ 11313 h 12350"/>
                <a:gd name="T62" fmla="*/ 11850 w 12455"/>
                <a:gd name="T63" fmla="*/ 11758 h 1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55" h="12350">
                  <a:moveTo>
                    <a:pt x="12378" y="11178"/>
                  </a:moveTo>
                  <a:cubicBezTo>
                    <a:pt x="12366" y="11139"/>
                    <a:pt x="12366" y="11139"/>
                    <a:pt x="12366" y="11139"/>
                  </a:cubicBezTo>
                  <a:cubicBezTo>
                    <a:pt x="9103" y="7848"/>
                    <a:pt x="9103" y="7848"/>
                    <a:pt x="9103" y="7848"/>
                  </a:cubicBezTo>
                  <a:cubicBezTo>
                    <a:pt x="8951" y="7695"/>
                    <a:pt x="8745" y="7613"/>
                    <a:pt x="8525" y="7620"/>
                  </a:cubicBezTo>
                  <a:cubicBezTo>
                    <a:pt x="8477" y="7622"/>
                    <a:pt x="8431" y="7628"/>
                    <a:pt x="8385" y="7637"/>
                  </a:cubicBezTo>
                  <a:cubicBezTo>
                    <a:pt x="9044" y="6831"/>
                    <a:pt x="9440" y="5804"/>
                    <a:pt x="9440" y="4685"/>
                  </a:cubicBezTo>
                  <a:cubicBezTo>
                    <a:pt x="9440" y="2098"/>
                    <a:pt x="7327" y="0"/>
                    <a:pt x="4720" y="0"/>
                  </a:cubicBezTo>
                  <a:cubicBezTo>
                    <a:pt x="2113" y="0"/>
                    <a:pt x="0" y="2098"/>
                    <a:pt x="0" y="4685"/>
                  </a:cubicBezTo>
                  <a:cubicBezTo>
                    <a:pt x="0" y="7273"/>
                    <a:pt x="2113" y="9371"/>
                    <a:pt x="4720" y="9371"/>
                  </a:cubicBezTo>
                  <a:cubicBezTo>
                    <a:pt x="5854" y="9371"/>
                    <a:pt x="6895" y="8973"/>
                    <a:pt x="7709" y="8311"/>
                  </a:cubicBezTo>
                  <a:cubicBezTo>
                    <a:pt x="7658" y="8563"/>
                    <a:pt x="7724" y="8828"/>
                    <a:pt x="7912" y="9017"/>
                  </a:cubicBezTo>
                  <a:cubicBezTo>
                    <a:pt x="11153" y="12285"/>
                    <a:pt x="11153" y="12285"/>
                    <a:pt x="11153" y="12285"/>
                  </a:cubicBezTo>
                  <a:cubicBezTo>
                    <a:pt x="11185" y="12317"/>
                    <a:pt x="11185" y="12317"/>
                    <a:pt x="11185" y="12317"/>
                  </a:cubicBezTo>
                  <a:cubicBezTo>
                    <a:pt x="11228" y="12329"/>
                    <a:pt x="11228" y="12329"/>
                    <a:pt x="11228" y="12329"/>
                  </a:cubicBezTo>
                  <a:cubicBezTo>
                    <a:pt x="11279" y="12343"/>
                    <a:pt x="11330" y="12350"/>
                    <a:pt x="11382" y="12350"/>
                  </a:cubicBezTo>
                  <a:cubicBezTo>
                    <a:pt x="11648" y="12350"/>
                    <a:pt x="11915" y="12177"/>
                    <a:pt x="12093" y="11993"/>
                  </a:cubicBezTo>
                  <a:cubicBezTo>
                    <a:pt x="12349" y="11727"/>
                    <a:pt x="12455" y="11423"/>
                    <a:pt x="12378" y="11178"/>
                  </a:cubicBezTo>
                  <a:close/>
                  <a:moveTo>
                    <a:pt x="11850" y="11758"/>
                  </a:moveTo>
                  <a:cubicBezTo>
                    <a:pt x="11689" y="11924"/>
                    <a:pt x="11494" y="12022"/>
                    <a:pt x="11356" y="12010"/>
                  </a:cubicBezTo>
                  <a:cubicBezTo>
                    <a:pt x="8152" y="8779"/>
                    <a:pt x="8152" y="8779"/>
                    <a:pt x="8152" y="8779"/>
                  </a:cubicBezTo>
                  <a:cubicBezTo>
                    <a:pt x="8017" y="8644"/>
                    <a:pt x="7995" y="8437"/>
                    <a:pt x="8077" y="8262"/>
                  </a:cubicBezTo>
                  <a:cubicBezTo>
                    <a:pt x="7692" y="7877"/>
                    <a:pt x="7692" y="7877"/>
                    <a:pt x="7692" y="7877"/>
                  </a:cubicBezTo>
                  <a:cubicBezTo>
                    <a:pt x="6910" y="8594"/>
                    <a:pt x="5866" y="9033"/>
                    <a:pt x="4720" y="9033"/>
                  </a:cubicBezTo>
                  <a:cubicBezTo>
                    <a:pt x="2303" y="9033"/>
                    <a:pt x="338" y="7082"/>
                    <a:pt x="338" y="4685"/>
                  </a:cubicBezTo>
                  <a:cubicBezTo>
                    <a:pt x="338" y="2288"/>
                    <a:pt x="2303" y="338"/>
                    <a:pt x="4720" y="338"/>
                  </a:cubicBezTo>
                  <a:cubicBezTo>
                    <a:pt x="7136" y="338"/>
                    <a:pt x="9102" y="2288"/>
                    <a:pt x="9102" y="4685"/>
                  </a:cubicBezTo>
                  <a:cubicBezTo>
                    <a:pt x="9102" y="5773"/>
                    <a:pt x="8696" y="6769"/>
                    <a:pt x="8027" y="7532"/>
                  </a:cubicBezTo>
                  <a:cubicBezTo>
                    <a:pt x="8462" y="7967"/>
                    <a:pt x="8462" y="7967"/>
                    <a:pt x="8462" y="7967"/>
                  </a:cubicBezTo>
                  <a:cubicBezTo>
                    <a:pt x="8486" y="7963"/>
                    <a:pt x="8510" y="7959"/>
                    <a:pt x="8534" y="7958"/>
                  </a:cubicBezTo>
                  <a:cubicBezTo>
                    <a:pt x="8662" y="7956"/>
                    <a:pt x="8778" y="8000"/>
                    <a:pt x="8863" y="8086"/>
                  </a:cubicBezTo>
                  <a:cubicBezTo>
                    <a:pt x="12063" y="11313"/>
                    <a:pt x="12063" y="11313"/>
                    <a:pt x="12063" y="11313"/>
                  </a:cubicBezTo>
                  <a:cubicBezTo>
                    <a:pt x="12078" y="11433"/>
                    <a:pt x="11996" y="11606"/>
                    <a:pt x="11850" y="117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419" name="Graphic 418">
            <a:extLst>
              <a:ext uri="{FF2B5EF4-FFF2-40B4-BE49-F238E27FC236}">
                <a16:creationId xmlns:a16="http://schemas.microsoft.com/office/drawing/2014/main" id="{B1AAEC36-D68F-40E1-A008-2F1D3598AD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647610" y="3036259"/>
            <a:ext cx="636433" cy="620783"/>
          </a:xfrm>
          <a:prstGeom prst="rect">
            <a:avLst/>
          </a:prstGeom>
        </p:spPr>
      </p:pic>
      <p:grpSp>
        <p:nvGrpSpPr>
          <p:cNvPr id="420" name="Group 4">
            <a:extLst>
              <a:ext uri="{FF2B5EF4-FFF2-40B4-BE49-F238E27FC236}">
                <a16:creationId xmlns:a16="http://schemas.microsoft.com/office/drawing/2014/main" id="{180BFC4D-D627-41AB-9F1A-CA66AD802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87082" y="4918377"/>
            <a:ext cx="424279" cy="616039"/>
            <a:chOff x="3488" y="3255"/>
            <a:chExt cx="635" cy="922"/>
          </a:xfrm>
          <a:solidFill>
            <a:schemeClr val="accent5"/>
          </a:solidFill>
        </p:grpSpPr>
        <p:sp>
          <p:nvSpPr>
            <p:cNvPr id="421" name="Freeform 5">
              <a:extLst>
                <a:ext uri="{FF2B5EF4-FFF2-40B4-BE49-F238E27FC236}">
                  <a16:creationId xmlns:a16="http://schemas.microsoft.com/office/drawing/2014/main" id="{88B391A0-DF63-4594-A030-CCC5187A5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3297"/>
              <a:ext cx="92" cy="87"/>
            </a:xfrm>
            <a:custGeom>
              <a:avLst/>
              <a:gdLst>
                <a:gd name="T0" fmla="*/ 50 w 58"/>
                <a:gd name="T1" fmla="*/ 54 h 54"/>
                <a:gd name="T2" fmla="*/ 42 w 58"/>
                <a:gd name="T3" fmla="*/ 47 h 54"/>
                <a:gd name="T4" fmla="*/ 11 w 58"/>
                <a:gd name="T5" fmla="*/ 16 h 54"/>
                <a:gd name="T6" fmla="*/ 9 w 58"/>
                <a:gd name="T7" fmla="*/ 16 h 54"/>
                <a:gd name="T8" fmla="*/ 1 w 58"/>
                <a:gd name="T9" fmla="*/ 9 h 54"/>
                <a:gd name="T10" fmla="*/ 8 w 58"/>
                <a:gd name="T11" fmla="*/ 0 h 54"/>
                <a:gd name="T12" fmla="*/ 11 w 58"/>
                <a:gd name="T13" fmla="*/ 0 h 54"/>
                <a:gd name="T14" fmla="*/ 58 w 58"/>
                <a:gd name="T15" fmla="*/ 47 h 54"/>
                <a:gd name="T16" fmla="*/ 50 w 58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4">
                  <a:moveTo>
                    <a:pt x="50" y="54"/>
                  </a:moveTo>
                  <a:cubicBezTo>
                    <a:pt x="46" y="54"/>
                    <a:pt x="42" y="51"/>
                    <a:pt x="42" y="47"/>
                  </a:cubicBezTo>
                  <a:cubicBezTo>
                    <a:pt x="42" y="29"/>
                    <a:pt x="28" y="16"/>
                    <a:pt x="11" y="16"/>
                  </a:cubicBezTo>
                  <a:cubicBezTo>
                    <a:pt x="10" y="16"/>
                    <a:pt x="10" y="16"/>
                    <a:pt x="9" y="16"/>
                  </a:cubicBezTo>
                  <a:cubicBezTo>
                    <a:pt x="5" y="16"/>
                    <a:pt x="1" y="13"/>
                    <a:pt x="1" y="9"/>
                  </a:cubicBezTo>
                  <a:cubicBezTo>
                    <a:pt x="0" y="4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37" y="0"/>
                    <a:pt x="58" y="21"/>
                    <a:pt x="58" y="47"/>
                  </a:cubicBezTo>
                  <a:cubicBezTo>
                    <a:pt x="58" y="51"/>
                    <a:pt x="54" y="54"/>
                    <a:pt x="5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6">
              <a:extLst>
                <a:ext uri="{FF2B5EF4-FFF2-40B4-BE49-F238E27FC236}">
                  <a16:creationId xmlns:a16="http://schemas.microsoft.com/office/drawing/2014/main" id="{AF41EAAA-E6CD-45B4-99D6-2E7C03A91F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8" y="3255"/>
              <a:ext cx="635" cy="922"/>
            </a:xfrm>
            <a:custGeom>
              <a:avLst/>
              <a:gdLst>
                <a:gd name="T0" fmla="*/ 7 w 401"/>
                <a:gd name="T1" fmla="*/ 574 h 574"/>
                <a:gd name="T2" fmla="*/ 0 w 401"/>
                <a:gd name="T3" fmla="*/ 428 h 574"/>
                <a:gd name="T4" fmla="*/ 26 w 401"/>
                <a:gd name="T5" fmla="*/ 409 h 574"/>
                <a:gd name="T6" fmla="*/ 48 w 401"/>
                <a:gd name="T7" fmla="*/ 416 h 574"/>
                <a:gd name="T8" fmla="*/ 154 w 401"/>
                <a:gd name="T9" fmla="*/ 378 h 574"/>
                <a:gd name="T10" fmla="*/ 51 w 401"/>
                <a:gd name="T11" fmla="*/ 337 h 574"/>
                <a:gd name="T12" fmla="*/ 25 w 401"/>
                <a:gd name="T13" fmla="*/ 347 h 574"/>
                <a:gd name="T14" fmla="*/ 0 w 401"/>
                <a:gd name="T15" fmla="*/ 328 h 574"/>
                <a:gd name="T16" fmla="*/ 7 w 401"/>
                <a:gd name="T17" fmla="*/ 176 h 574"/>
                <a:gd name="T18" fmla="*/ 148 w 401"/>
                <a:gd name="T19" fmla="*/ 165 h 574"/>
                <a:gd name="T20" fmla="*/ 144 w 401"/>
                <a:gd name="T21" fmla="*/ 129 h 574"/>
                <a:gd name="T22" fmla="*/ 196 w 401"/>
                <a:gd name="T23" fmla="*/ 0 h 574"/>
                <a:gd name="T24" fmla="*/ 245 w 401"/>
                <a:gd name="T25" fmla="*/ 132 h 574"/>
                <a:gd name="T26" fmla="*/ 263 w 401"/>
                <a:gd name="T27" fmla="*/ 176 h 574"/>
                <a:gd name="T28" fmla="*/ 401 w 401"/>
                <a:gd name="T29" fmla="*/ 183 h 574"/>
                <a:gd name="T30" fmla="*/ 399 w 401"/>
                <a:gd name="T31" fmla="*/ 334 h 574"/>
                <a:gd name="T32" fmla="*/ 354 w 401"/>
                <a:gd name="T33" fmla="*/ 340 h 574"/>
                <a:gd name="T34" fmla="*/ 247 w 401"/>
                <a:gd name="T35" fmla="*/ 378 h 574"/>
                <a:gd name="T36" fmla="*/ 350 w 401"/>
                <a:gd name="T37" fmla="*/ 420 h 574"/>
                <a:gd name="T38" fmla="*/ 375 w 401"/>
                <a:gd name="T39" fmla="*/ 409 h 574"/>
                <a:gd name="T40" fmla="*/ 401 w 401"/>
                <a:gd name="T41" fmla="*/ 426 h 574"/>
                <a:gd name="T42" fmla="*/ 393 w 401"/>
                <a:gd name="T43" fmla="*/ 574 h 574"/>
                <a:gd name="T44" fmla="*/ 385 w 401"/>
                <a:gd name="T45" fmla="*/ 559 h 574"/>
                <a:gd name="T46" fmla="*/ 361 w 401"/>
                <a:gd name="T47" fmla="*/ 431 h 574"/>
                <a:gd name="T48" fmla="*/ 307 w 401"/>
                <a:gd name="T49" fmla="*/ 453 h 574"/>
                <a:gd name="T50" fmla="*/ 307 w 401"/>
                <a:gd name="T51" fmla="*/ 303 h 574"/>
                <a:gd name="T52" fmla="*/ 375 w 401"/>
                <a:gd name="T53" fmla="*/ 332 h 574"/>
                <a:gd name="T54" fmla="*/ 385 w 401"/>
                <a:gd name="T55" fmla="*/ 191 h 574"/>
                <a:gd name="T56" fmla="*/ 233 w 401"/>
                <a:gd name="T57" fmla="*/ 175 h 574"/>
                <a:gd name="T58" fmla="*/ 234 w 401"/>
                <a:gd name="T59" fmla="*/ 122 h 574"/>
                <a:gd name="T60" fmla="*/ 196 w 401"/>
                <a:gd name="T61" fmla="*/ 16 h 574"/>
                <a:gd name="T62" fmla="*/ 155 w 401"/>
                <a:gd name="T63" fmla="*/ 119 h 574"/>
                <a:gd name="T64" fmla="*/ 162 w 401"/>
                <a:gd name="T65" fmla="*/ 171 h 574"/>
                <a:gd name="T66" fmla="*/ 15 w 401"/>
                <a:gd name="T67" fmla="*/ 191 h 574"/>
                <a:gd name="T68" fmla="*/ 25 w 401"/>
                <a:gd name="T69" fmla="*/ 332 h 574"/>
                <a:gd name="T70" fmla="*/ 40 w 401"/>
                <a:gd name="T71" fmla="*/ 325 h 574"/>
                <a:gd name="T72" fmla="*/ 169 w 401"/>
                <a:gd name="T73" fmla="*/ 378 h 574"/>
                <a:gd name="T74" fmla="*/ 37 w 401"/>
                <a:gd name="T75" fmla="*/ 427 h 574"/>
                <a:gd name="T76" fmla="*/ 15 w 401"/>
                <a:gd name="T77" fmla="*/ 43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1" h="574">
                  <a:moveTo>
                    <a:pt x="393" y="574"/>
                  </a:moveTo>
                  <a:cubicBezTo>
                    <a:pt x="7" y="574"/>
                    <a:pt x="7" y="574"/>
                    <a:pt x="7" y="574"/>
                  </a:cubicBezTo>
                  <a:cubicBezTo>
                    <a:pt x="3" y="574"/>
                    <a:pt x="0" y="571"/>
                    <a:pt x="0" y="566"/>
                  </a:cubicBezTo>
                  <a:cubicBezTo>
                    <a:pt x="0" y="428"/>
                    <a:pt x="0" y="428"/>
                    <a:pt x="0" y="428"/>
                  </a:cubicBezTo>
                  <a:cubicBezTo>
                    <a:pt x="0" y="427"/>
                    <a:pt x="0" y="425"/>
                    <a:pt x="1" y="424"/>
                  </a:cubicBezTo>
                  <a:cubicBezTo>
                    <a:pt x="8" y="411"/>
                    <a:pt x="19" y="409"/>
                    <a:pt x="26" y="409"/>
                  </a:cubicBezTo>
                  <a:cubicBezTo>
                    <a:pt x="32" y="409"/>
                    <a:pt x="39" y="411"/>
                    <a:pt x="45" y="414"/>
                  </a:cubicBezTo>
                  <a:cubicBezTo>
                    <a:pt x="46" y="415"/>
                    <a:pt x="47" y="415"/>
                    <a:pt x="48" y="416"/>
                  </a:cubicBezTo>
                  <a:cubicBezTo>
                    <a:pt x="59" y="430"/>
                    <a:pt x="76" y="438"/>
                    <a:pt x="94" y="438"/>
                  </a:cubicBezTo>
                  <a:cubicBezTo>
                    <a:pt x="127" y="438"/>
                    <a:pt x="154" y="411"/>
                    <a:pt x="154" y="378"/>
                  </a:cubicBezTo>
                  <a:cubicBezTo>
                    <a:pt x="154" y="345"/>
                    <a:pt x="127" y="318"/>
                    <a:pt x="94" y="318"/>
                  </a:cubicBezTo>
                  <a:cubicBezTo>
                    <a:pt x="77" y="318"/>
                    <a:pt x="62" y="325"/>
                    <a:pt x="51" y="337"/>
                  </a:cubicBezTo>
                  <a:cubicBezTo>
                    <a:pt x="50" y="337"/>
                    <a:pt x="50" y="337"/>
                    <a:pt x="50" y="337"/>
                  </a:cubicBezTo>
                  <a:cubicBezTo>
                    <a:pt x="42" y="344"/>
                    <a:pt x="34" y="347"/>
                    <a:pt x="25" y="347"/>
                  </a:cubicBezTo>
                  <a:cubicBezTo>
                    <a:pt x="15" y="347"/>
                    <a:pt x="6" y="342"/>
                    <a:pt x="1" y="332"/>
                  </a:cubicBezTo>
                  <a:cubicBezTo>
                    <a:pt x="0" y="331"/>
                    <a:pt x="0" y="330"/>
                    <a:pt x="0" y="328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79"/>
                    <a:pt x="3" y="176"/>
                    <a:pt x="7" y="176"/>
                  </a:cubicBezTo>
                  <a:cubicBezTo>
                    <a:pt x="130" y="176"/>
                    <a:pt x="130" y="176"/>
                    <a:pt x="130" y="176"/>
                  </a:cubicBezTo>
                  <a:cubicBezTo>
                    <a:pt x="139" y="176"/>
                    <a:pt x="145" y="172"/>
                    <a:pt x="148" y="165"/>
                  </a:cubicBezTo>
                  <a:cubicBezTo>
                    <a:pt x="153" y="153"/>
                    <a:pt x="149" y="135"/>
                    <a:pt x="144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29" y="115"/>
                    <a:pt x="121" y="96"/>
                    <a:pt x="121" y="75"/>
                  </a:cubicBezTo>
                  <a:cubicBezTo>
                    <a:pt x="121" y="34"/>
                    <a:pt x="155" y="0"/>
                    <a:pt x="196" y="0"/>
                  </a:cubicBezTo>
                  <a:cubicBezTo>
                    <a:pt x="238" y="0"/>
                    <a:pt x="271" y="34"/>
                    <a:pt x="271" y="75"/>
                  </a:cubicBezTo>
                  <a:cubicBezTo>
                    <a:pt x="271" y="97"/>
                    <a:pt x="262" y="118"/>
                    <a:pt x="245" y="132"/>
                  </a:cubicBezTo>
                  <a:cubicBezTo>
                    <a:pt x="241" y="141"/>
                    <a:pt x="241" y="157"/>
                    <a:pt x="246" y="167"/>
                  </a:cubicBezTo>
                  <a:cubicBezTo>
                    <a:pt x="250" y="173"/>
                    <a:pt x="255" y="176"/>
                    <a:pt x="263" y="176"/>
                  </a:cubicBezTo>
                  <a:cubicBezTo>
                    <a:pt x="393" y="176"/>
                    <a:pt x="393" y="176"/>
                    <a:pt x="393" y="176"/>
                  </a:cubicBezTo>
                  <a:cubicBezTo>
                    <a:pt x="397" y="176"/>
                    <a:pt x="401" y="179"/>
                    <a:pt x="401" y="183"/>
                  </a:cubicBezTo>
                  <a:cubicBezTo>
                    <a:pt x="401" y="330"/>
                    <a:pt x="401" y="330"/>
                    <a:pt x="401" y="330"/>
                  </a:cubicBezTo>
                  <a:cubicBezTo>
                    <a:pt x="401" y="331"/>
                    <a:pt x="400" y="333"/>
                    <a:pt x="399" y="334"/>
                  </a:cubicBezTo>
                  <a:cubicBezTo>
                    <a:pt x="389" y="349"/>
                    <a:pt x="374" y="352"/>
                    <a:pt x="356" y="342"/>
                  </a:cubicBezTo>
                  <a:cubicBezTo>
                    <a:pt x="355" y="341"/>
                    <a:pt x="354" y="341"/>
                    <a:pt x="354" y="340"/>
                  </a:cubicBezTo>
                  <a:cubicBezTo>
                    <a:pt x="342" y="326"/>
                    <a:pt x="325" y="318"/>
                    <a:pt x="307" y="318"/>
                  </a:cubicBezTo>
                  <a:cubicBezTo>
                    <a:pt x="274" y="318"/>
                    <a:pt x="247" y="345"/>
                    <a:pt x="247" y="378"/>
                  </a:cubicBezTo>
                  <a:cubicBezTo>
                    <a:pt x="247" y="411"/>
                    <a:pt x="274" y="438"/>
                    <a:pt x="307" y="438"/>
                  </a:cubicBezTo>
                  <a:cubicBezTo>
                    <a:pt x="324" y="438"/>
                    <a:pt x="339" y="431"/>
                    <a:pt x="350" y="420"/>
                  </a:cubicBezTo>
                  <a:cubicBezTo>
                    <a:pt x="351" y="419"/>
                    <a:pt x="351" y="419"/>
                    <a:pt x="351" y="419"/>
                  </a:cubicBezTo>
                  <a:cubicBezTo>
                    <a:pt x="359" y="412"/>
                    <a:pt x="367" y="409"/>
                    <a:pt x="375" y="409"/>
                  </a:cubicBezTo>
                  <a:cubicBezTo>
                    <a:pt x="382" y="409"/>
                    <a:pt x="391" y="411"/>
                    <a:pt x="399" y="422"/>
                  </a:cubicBezTo>
                  <a:cubicBezTo>
                    <a:pt x="400" y="423"/>
                    <a:pt x="401" y="425"/>
                    <a:pt x="401" y="426"/>
                  </a:cubicBezTo>
                  <a:cubicBezTo>
                    <a:pt x="401" y="566"/>
                    <a:pt x="401" y="566"/>
                    <a:pt x="401" y="566"/>
                  </a:cubicBezTo>
                  <a:cubicBezTo>
                    <a:pt x="401" y="571"/>
                    <a:pt x="397" y="574"/>
                    <a:pt x="393" y="574"/>
                  </a:cubicBezTo>
                  <a:close/>
                  <a:moveTo>
                    <a:pt x="15" y="559"/>
                  </a:moveTo>
                  <a:cubicBezTo>
                    <a:pt x="385" y="559"/>
                    <a:pt x="385" y="559"/>
                    <a:pt x="385" y="559"/>
                  </a:cubicBezTo>
                  <a:cubicBezTo>
                    <a:pt x="385" y="429"/>
                    <a:pt x="385" y="429"/>
                    <a:pt x="385" y="429"/>
                  </a:cubicBezTo>
                  <a:cubicBezTo>
                    <a:pt x="379" y="422"/>
                    <a:pt x="369" y="423"/>
                    <a:pt x="361" y="431"/>
                  </a:cubicBezTo>
                  <a:cubicBezTo>
                    <a:pt x="361" y="431"/>
                    <a:pt x="361" y="431"/>
                    <a:pt x="361" y="431"/>
                  </a:cubicBezTo>
                  <a:cubicBezTo>
                    <a:pt x="347" y="445"/>
                    <a:pt x="328" y="453"/>
                    <a:pt x="307" y="453"/>
                  </a:cubicBezTo>
                  <a:cubicBezTo>
                    <a:pt x="266" y="453"/>
                    <a:pt x="232" y="420"/>
                    <a:pt x="232" y="378"/>
                  </a:cubicBezTo>
                  <a:cubicBezTo>
                    <a:pt x="232" y="337"/>
                    <a:pt x="266" y="303"/>
                    <a:pt x="307" y="303"/>
                  </a:cubicBezTo>
                  <a:cubicBezTo>
                    <a:pt x="329" y="303"/>
                    <a:pt x="350" y="312"/>
                    <a:pt x="364" y="329"/>
                  </a:cubicBezTo>
                  <a:cubicBezTo>
                    <a:pt x="368" y="331"/>
                    <a:pt x="372" y="332"/>
                    <a:pt x="375" y="332"/>
                  </a:cubicBezTo>
                  <a:cubicBezTo>
                    <a:pt x="378" y="332"/>
                    <a:pt x="381" y="332"/>
                    <a:pt x="385" y="327"/>
                  </a:cubicBezTo>
                  <a:cubicBezTo>
                    <a:pt x="385" y="191"/>
                    <a:pt x="385" y="191"/>
                    <a:pt x="385" y="191"/>
                  </a:cubicBezTo>
                  <a:cubicBezTo>
                    <a:pt x="263" y="191"/>
                    <a:pt x="263" y="191"/>
                    <a:pt x="263" y="191"/>
                  </a:cubicBezTo>
                  <a:cubicBezTo>
                    <a:pt x="250" y="191"/>
                    <a:pt x="240" y="185"/>
                    <a:pt x="233" y="175"/>
                  </a:cubicBezTo>
                  <a:cubicBezTo>
                    <a:pt x="224" y="159"/>
                    <a:pt x="226" y="136"/>
                    <a:pt x="233" y="124"/>
                  </a:cubicBezTo>
                  <a:cubicBezTo>
                    <a:pt x="233" y="123"/>
                    <a:pt x="234" y="122"/>
                    <a:pt x="234" y="122"/>
                  </a:cubicBezTo>
                  <a:cubicBezTo>
                    <a:pt x="248" y="110"/>
                    <a:pt x="256" y="93"/>
                    <a:pt x="256" y="75"/>
                  </a:cubicBezTo>
                  <a:cubicBezTo>
                    <a:pt x="256" y="42"/>
                    <a:pt x="229" y="16"/>
                    <a:pt x="196" y="16"/>
                  </a:cubicBezTo>
                  <a:cubicBezTo>
                    <a:pt x="163" y="16"/>
                    <a:pt x="136" y="42"/>
                    <a:pt x="136" y="75"/>
                  </a:cubicBezTo>
                  <a:cubicBezTo>
                    <a:pt x="136" y="92"/>
                    <a:pt x="143" y="107"/>
                    <a:pt x="155" y="119"/>
                  </a:cubicBezTo>
                  <a:cubicBezTo>
                    <a:pt x="155" y="119"/>
                    <a:pt x="155" y="119"/>
                    <a:pt x="156" y="120"/>
                  </a:cubicBezTo>
                  <a:cubicBezTo>
                    <a:pt x="165" y="130"/>
                    <a:pt x="170" y="154"/>
                    <a:pt x="162" y="171"/>
                  </a:cubicBezTo>
                  <a:cubicBezTo>
                    <a:pt x="156" y="184"/>
                    <a:pt x="145" y="191"/>
                    <a:pt x="130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8" y="330"/>
                    <a:pt x="21" y="332"/>
                    <a:pt x="25" y="332"/>
                  </a:cubicBezTo>
                  <a:cubicBezTo>
                    <a:pt x="30" y="332"/>
                    <a:pt x="36" y="330"/>
                    <a:pt x="40" y="326"/>
                  </a:cubicBezTo>
                  <a:cubicBezTo>
                    <a:pt x="40" y="326"/>
                    <a:pt x="40" y="326"/>
                    <a:pt x="40" y="325"/>
                  </a:cubicBezTo>
                  <a:cubicBezTo>
                    <a:pt x="55" y="311"/>
                    <a:pt x="74" y="303"/>
                    <a:pt x="94" y="303"/>
                  </a:cubicBezTo>
                  <a:cubicBezTo>
                    <a:pt x="135" y="303"/>
                    <a:pt x="169" y="337"/>
                    <a:pt x="169" y="378"/>
                  </a:cubicBezTo>
                  <a:cubicBezTo>
                    <a:pt x="169" y="420"/>
                    <a:pt x="135" y="453"/>
                    <a:pt x="94" y="453"/>
                  </a:cubicBezTo>
                  <a:cubicBezTo>
                    <a:pt x="72" y="453"/>
                    <a:pt x="51" y="444"/>
                    <a:pt x="37" y="427"/>
                  </a:cubicBezTo>
                  <a:cubicBezTo>
                    <a:pt x="33" y="425"/>
                    <a:pt x="29" y="424"/>
                    <a:pt x="26" y="424"/>
                  </a:cubicBezTo>
                  <a:cubicBezTo>
                    <a:pt x="23" y="424"/>
                    <a:pt x="19" y="425"/>
                    <a:pt x="15" y="430"/>
                  </a:cubicBezTo>
                  <a:lnTo>
                    <a:pt x="15" y="5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7">
              <a:extLst>
                <a:ext uri="{FF2B5EF4-FFF2-40B4-BE49-F238E27FC236}">
                  <a16:creationId xmlns:a16="http://schemas.microsoft.com/office/drawing/2014/main" id="{38463FCD-82A1-4BD1-AC29-440F012EB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4098"/>
              <a:ext cx="166" cy="24"/>
            </a:xfrm>
            <a:custGeom>
              <a:avLst/>
              <a:gdLst>
                <a:gd name="T0" fmla="*/ 98 w 105"/>
                <a:gd name="T1" fmla="*/ 15 h 15"/>
                <a:gd name="T2" fmla="*/ 8 w 105"/>
                <a:gd name="T3" fmla="*/ 15 h 15"/>
                <a:gd name="T4" fmla="*/ 0 w 105"/>
                <a:gd name="T5" fmla="*/ 8 h 15"/>
                <a:gd name="T6" fmla="*/ 8 w 105"/>
                <a:gd name="T7" fmla="*/ 0 h 15"/>
                <a:gd name="T8" fmla="*/ 98 w 105"/>
                <a:gd name="T9" fmla="*/ 0 h 15"/>
                <a:gd name="T10" fmla="*/ 105 w 105"/>
                <a:gd name="T11" fmla="*/ 8 h 15"/>
                <a:gd name="T12" fmla="*/ 98 w 10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5">
                  <a:moveTo>
                    <a:pt x="98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2" y="0"/>
                    <a:pt x="105" y="3"/>
                    <a:pt x="105" y="8"/>
                  </a:cubicBezTo>
                  <a:cubicBezTo>
                    <a:pt x="105" y="12"/>
                    <a:pt x="102" y="15"/>
                    <a:pt x="9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5" name="TextBox 424">
            <a:extLst>
              <a:ext uri="{FF2B5EF4-FFF2-40B4-BE49-F238E27FC236}">
                <a16:creationId xmlns:a16="http://schemas.microsoft.com/office/drawing/2014/main" id="{CD7071A4-8A6B-41BE-AE8B-5C4428711B4C}"/>
              </a:ext>
            </a:extLst>
          </p:cNvPr>
          <p:cNvSpPr txBox="1"/>
          <p:nvPr/>
        </p:nvSpPr>
        <p:spPr>
          <a:xfrm>
            <a:off x="1630293" y="3522820"/>
            <a:ext cx="2587768" cy="4616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/>
              <a:t>Intelligence and </a:t>
            </a:r>
            <a:br>
              <a:rPr lang="en-US" sz="1500" b="1" dirty="0"/>
            </a:br>
            <a:r>
              <a:rPr lang="en-US" sz="1500" b="1" dirty="0"/>
              <a:t>Mobile Flows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27161665-FF87-4058-B5BD-D52874482166}"/>
              </a:ext>
            </a:extLst>
          </p:cNvPr>
          <p:cNvSpPr txBox="1"/>
          <p:nvPr/>
        </p:nvSpPr>
        <p:spPr>
          <a:xfrm>
            <a:off x="9570124" y="3642424"/>
            <a:ext cx="1359346" cy="2308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500" b="1" dirty="0"/>
              <a:t>Trust Network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EC3EECB3-9AD4-464F-8E08-224C4F0E1D82}"/>
              </a:ext>
            </a:extLst>
          </p:cNvPr>
          <p:cNvSpPr txBox="1"/>
          <p:nvPr/>
        </p:nvSpPr>
        <p:spPr>
          <a:xfrm>
            <a:off x="5264608" y="5655808"/>
            <a:ext cx="163506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BEST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EMPLOYEE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EXPERIENCE</a:t>
            </a:r>
          </a:p>
        </p:txBody>
      </p: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39A820AA-9F3A-42C2-8B45-C10A07C84BEB}"/>
              </a:ext>
            </a:extLst>
          </p:cNvPr>
          <p:cNvGrpSpPr/>
          <p:nvPr/>
        </p:nvGrpSpPr>
        <p:grpSpPr>
          <a:xfrm>
            <a:off x="8799196" y="2917994"/>
            <a:ext cx="2289160" cy="476981"/>
            <a:chOff x="9327585" y="3901812"/>
            <a:chExt cx="2289160" cy="476981"/>
          </a:xfrm>
        </p:grpSpPr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1FFEDB21-3949-4E38-9082-6D141F913842}"/>
                </a:ext>
              </a:extLst>
            </p:cNvPr>
            <p:cNvSpPr txBox="1"/>
            <p:nvPr/>
          </p:nvSpPr>
          <p:spPr>
            <a:xfrm>
              <a:off x="10101907" y="3909470"/>
              <a:ext cx="1514838" cy="461665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Unified Endpoint</a:t>
              </a:r>
              <a:br>
                <a:rPr lang="en-US" sz="1500" b="1" dirty="0"/>
              </a:br>
              <a:r>
                <a:rPr lang="en-US" sz="1500" b="1" dirty="0"/>
                <a:t>Management</a:t>
              </a:r>
            </a:p>
          </p:txBody>
        </p:sp>
        <p:pic>
          <p:nvPicPr>
            <p:cNvPr id="433" name="Graphic 432">
              <a:extLst>
                <a:ext uri="{FF2B5EF4-FFF2-40B4-BE49-F238E27FC236}">
                  <a16:creationId xmlns:a16="http://schemas.microsoft.com/office/drawing/2014/main" id="{46F98447-CE7B-4C5F-B62D-484AB9F8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327585" y="3901812"/>
              <a:ext cx="476981" cy="476981"/>
            </a:xfrm>
            <a:prstGeom prst="rect">
              <a:avLst/>
            </a:prstGeom>
          </p:spPr>
        </p:pic>
      </p:grpSp>
      <p:sp>
        <p:nvSpPr>
          <p:cNvPr id="268" name="TextBox 267">
            <a:extLst>
              <a:ext uri="{FF2B5EF4-FFF2-40B4-BE49-F238E27FC236}">
                <a16:creationId xmlns:a16="http://schemas.microsoft.com/office/drawing/2014/main" id="{F2307973-D08E-485E-ADD9-6C1AAFAF8B8F}"/>
              </a:ext>
            </a:extLst>
          </p:cNvPr>
          <p:cNvSpPr txBox="1"/>
          <p:nvPr/>
        </p:nvSpPr>
        <p:spPr>
          <a:xfrm>
            <a:off x="1916478" y="1009875"/>
            <a:ext cx="1325684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4"/>
                </a:solidFill>
              </a:rPr>
              <a:t>ANY </a:t>
            </a:r>
            <a:br>
              <a:rPr lang="en-US" sz="1500" b="1" dirty="0">
                <a:solidFill>
                  <a:schemeClr val="accent4"/>
                </a:solidFill>
              </a:rPr>
            </a:br>
            <a:r>
              <a:rPr lang="en-US" sz="1500" b="1" dirty="0">
                <a:solidFill>
                  <a:schemeClr val="accent4"/>
                </a:solidFill>
              </a:rPr>
              <a:t>APPLICATION</a:t>
            </a:r>
          </a:p>
        </p:txBody>
      </p:sp>
      <p:pic>
        <p:nvPicPr>
          <p:cNvPr id="271" name="Graphic 270">
            <a:extLst>
              <a:ext uri="{FF2B5EF4-FFF2-40B4-BE49-F238E27FC236}">
                <a16:creationId xmlns:a16="http://schemas.microsoft.com/office/drawing/2014/main" id="{F8AFD3E5-7D34-4F8C-BDE0-52D11AC313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54281" y="3501007"/>
            <a:ext cx="344947" cy="499158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9BF5FE57-1842-44EF-8A22-6001BAC05CA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8062" y="3517218"/>
            <a:ext cx="501026" cy="4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5" grpId="0"/>
      <p:bldP spid="426" grpId="0"/>
      <p:bldP spid="4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FF3CCFFD-1781-4045-8DF0-FC83AF68640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7938" cy="3175"/>
          </a:xfrm>
          <a:custGeom>
            <a:avLst/>
            <a:gdLst>
              <a:gd name="T0" fmla="*/ 2 w 2"/>
              <a:gd name="T1" fmla="*/ 1 h 1"/>
              <a:gd name="T2" fmla="*/ 0 w 2"/>
              <a:gd name="T3" fmla="*/ 0 h 1"/>
              <a:gd name="T4" fmla="*/ 2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F68F3F4-D845-42EF-BBF5-69FC65D84970}"/>
              </a:ext>
            </a:extLst>
          </p:cNvPr>
          <p:cNvSpPr>
            <a:spLocks/>
          </p:cNvSpPr>
          <p:nvPr/>
        </p:nvSpPr>
        <p:spPr bwMode="auto">
          <a:xfrm>
            <a:off x="4957763" y="3381525"/>
            <a:ext cx="4763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EDA7A1A-9BBE-414E-843C-676BB0040A44}"/>
              </a:ext>
            </a:extLst>
          </p:cNvPr>
          <p:cNvSpPr>
            <a:spLocks/>
          </p:cNvSpPr>
          <p:nvPr/>
        </p:nvSpPr>
        <p:spPr bwMode="auto">
          <a:xfrm>
            <a:off x="5024438" y="3370413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DCD87CC-1C5C-488D-869B-6AE5DC815BCB}"/>
              </a:ext>
            </a:extLst>
          </p:cNvPr>
          <p:cNvSpPr>
            <a:spLocks/>
          </p:cNvSpPr>
          <p:nvPr/>
        </p:nvSpPr>
        <p:spPr bwMode="auto">
          <a:xfrm>
            <a:off x="4935538" y="3373588"/>
            <a:ext cx="3175" cy="4763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77C9C52-B949-4669-8BBC-DA0A3CBC2921}"/>
              </a:ext>
            </a:extLst>
          </p:cNvPr>
          <p:cNvSpPr>
            <a:spLocks/>
          </p:cNvSpPr>
          <p:nvPr/>
        </p:nvSpPr>
        <p:spPr bwMode="auto">
          <a:xfrm>
            <a:off x="4965701" y="3386288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42F6362-E910-46DB-8EA4-B3D62AF653C6}"/>
              </a:ext>
            </a:extLst>
          </p:cNvPr>
          <p:cNvSpPr>
            <a:spLocks/>
          </p:cNvSpPr>
          <p:nvPr/>
        </p:nvSpPr>
        <p:spPr bwMode="auto">
          <a:xfrm>
            <a:off x="4949826" y="3381525"/>
            <a:ext cx="4763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6956C9-7639-4554-8921-4412191F3777}"/>
              </a:ext>
            </a:extLst>
          </p:cNvPr>
          <p:cNvSpPr>
            <a:spLocks/>
          </p:cNvSpPr>
          <p:nvPr/>
        </p:nvSpPr>
        <p:spPr bwMode="auto">
          <a:xfrm>
            <a:off x="5037138" y="3357713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F227328-B8CC-487B-81D8-92568EF52066}"/>
              </a:ext>
            </a:extLst>
          </p:cNvPr>
          <p:cNvSpPr>
            <a:spLocks/>
          </p:cNvSpPr>
          <p:nvPr/>
        </p:nvSpPr>
        <p:spPr bwMode="auto">
          <a:xfrm>
            <a:off x="5016501" y="3373588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06D27BE-C85F-4838-965B-99739A3B7CF6}"/>
              </a:ext>
            </a:extLst>
          </p:cNvPr>
          <p:cNvSpPr>
            <a:spLocks/>
          </p:cNvSpPr>
          <p:nvPr/>
        </p:nvSpPr>
        <p:spPr bwMode="auto">
          <a:xfrm>
            <a:off x="5040313" y="334977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01B847C-8A5C-468B-AC10-5529C085DA46}"/>
              </a:ext>
            </a:extLst>
          </p:cNvPr>
          <p:cNvSpPr>
            <a:spLocks/>
          </p:cNvSpPr>
          <p:nvPr/>
        </p:nvSpPr>
        <p:spPr bwMode="auto">
          <a:xfrm>
            <a:off x="5032376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A003D9C5-5683-4B80-A812-DA03305E07E8}"/>
              </a:ext>
            </a:extLst>
          </p:cNvPr>
          <p:cNvSpPr>
            <a:spLocks/>
          </p:cNvSpPr>
          <p:nvPr/>
        </p:nvSpPr>
        <p:spPr bwMode="auto">
          <a:xfrm>
            <a:off x="5002213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CD107F7-0BAB-4747-8D30-B05D24D9B589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17142A3-7D2E-4C0B-9974-6DDCC5FD0DC0}"/>
              </a:ext>
            </a:extLst>
          </p:cNvPr>
          <p:cNvSpPr>
            <a:spLocks/>
          </p:cNvSpPr>
          <p:nvPr/>
        </p:nvSpPr>
        <p:spPr bwMode="auto">
          <a:xfrm>
            <a:off x="4994276" y="3386288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D71C724-585F-4500-8F3E-BE66C4D0D885}"/>
              </a:ext>
            </a:extLst>
          </p:cNvPr>
          <p:cNvSpPr>
            <a:spLocks/>
          </p:cNvSpPr>
          <p:nvPr/>
        </p:nvSpPr>
        <p:spPr bwMode="auto">
          <a:xfrm>
            <a:off x="5053013" y="3338663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748B5D-9D60-445F-BC54-1F6FFA7EBF0D}"/>
              </a:ext>
            </a:extLst>
          </p:cNvPr>
          <p:cNvSpPr>
            <a:spLocks/>
          </p:cNvSpPr>
          <p:nvPr/>
        </p:nvSpPr>
        <p:spPr bwMode="auto">
          <a:xfrm>
            <a:off x="5008563" y="3378350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D7BA8213-52F9-4827-89E7-E428CFA820B3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0" cy="7938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3054159-3B14-4B39-8002-767E7E2DF65A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0D2B70-605F-4A1B-8BE9-720990DBF419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57629C7-B107-4709-976E-9C5548B9DBD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3175" cy="7938"/>
          </a:xfrm>
          <a:custGeom>
            <a:avLst/>
            <a:gdLst>
              <a:gd name="T0" fmla="*/ 1 w 1"/>
              <a:gd name="T1" fmla="*/ 2 h 2"/>
              <a:gd name="T2" fmla="*/ 0 w 1"/>
              <a:gd name="T3" fmla="*/ 0 h 2"/>
              <a:gd name="T4" fmla="*/ 1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2"/>
                </a:move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22F000D-5C61-411D-85BA-B327763E3D2E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31750" cy="63500"/>
          </a:xfrm>
          <a:custGeom>
            <a:avLst/>
            <a:gdLst>
              <a:gd name="T0" fmla="*/ 0 w 8"/>
              <a:gd name="T1" fmla="*/ 0 h 16"/>
              <a:gd name="T2" fmla="*/ 8 w 8"/>
              <a:gd name="T3" fmla="*/ 16 h 16"/>
              <a:gd name="T4" fmla="*/ 0 w 8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0"/>
                </a:moveTo>
                <a:cubicBezTo>
                  <a:pt x="0" y="7"/>
                  <a:pt x="3" y="13"/>
                  <a:pt x="8" y="16"/>
                </a:cubicBezTo>
                <a:cubicBezTo>
                  <a:pt x="3" y="13"/>
                  <a:pt x="0" y="7"/>
                  <a:pt x="0" y="0"/>
                </a:cubicBezTo>
              </a:path>
            </a:pathLst>
          </a:custGeom>
          <a:solidFill>
            <a:srgbClr val="46A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8282692-6316-4880-AA0C-87F16314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FD97CA-20F7-4C38-AFF9-8759236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CB73E3-10E4-41A3-90DF-A8C4B0BC1D88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BC360CA-3816-43F8-B38D-A9326783348A}"/>
              </a:ext>
            </a:extLst>
          </p:cNvPr>
          <p:cNvSpPr>
            <a:spLocks/>
          </p:cNvSpPr>
          <p:nvPr/>
        </p:nvSpPr>
        <p:spPr bwMode="auto">
          <a:xfrm>
            <a:off x="5013326" y="3378350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8BCBC-12BD-4F21-945B-0B528ABE4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EA8461A1-2D71-41DF-89F1-9A2D2E66E47C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93D24D-688A-4617-8C59-46D6F2B6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3302150"/>
            <a:ext cx="1588" cy="1588"/>
          </a:xfrm>
          <a:prstGeom prst="rect">
            <a:avLst/>
          </a:pr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0067442E-406B-428C-8593-C896B429B57F}"/>
              </a:ext>
            </a:extLst>
          </p:cNvPr>
          <p:cNvSpPr>
            <a:spLocks/>
          </p:cNvSpPr>
          <p:nvPr/>
        </p:nvSpPr>
        <p:spPr bwMode="auto">
          <a:xfrm>
            <a:off x="4895851" y="33021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A61F7CDE-C895-412B-8505-4BF675515B4B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0D1FF71-489C-4BED-A148-A9733393716A}"/>
              </a:ext>
            </a:extLst>
          </p:cNvPr>
          <p:cNvSpPr>
            <a:spLocks/>
          </p:cNvSpPr>
          <p:nvPr/>
        </p:nvSpPr>
        <p:spPr bwMode="auto">
          <a:xfrm>
            <a:off x="5040313" y="3354538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2B6AE87-EE6D-4453-9D73-2E9AA1890FBF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5FEA1585-CCA6-4F71-A32A-37BEF0FAFF3D}"/>
              </a:ext>
            </a:extLst>
          </p:cNvPr>
          <p:cNvSpPr>
            <a:spLocks/>
          </p:cNvSpPr>
          <p:nvPr/>
        </p:nvSpPr>
        <p:spPr bwMode="auto">
          <a:xfrm>
            <a:off x="50053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65766B9-02AA-4AE2-AE7A-DD338F74F9EA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C116FA0D-F804-4D2E-92F3-979A5E8DF215}"/>
              </a:ext>
            </a:extLst>
          </p:cNvPr>
          <p:cNvSpPr>
            <a:spLocks/>
          </p:cNvSpPr>
          <p:nvPr/>
        </p:nvSpPr>
        <p:spPr bwMode="auto">
          <a:xfrm>
            <a:off x="4997451" y="3381525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37C24A3-D705-41AE-8980-4F089DA3C970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DBB0EBA7-EDB6-42B0-A92D-A2DF4E73E1CE}"/>
              </a:ext>
            </a:extLst>
          </p:cNvPr>
          <p:cNvSpPr>
            <a:spLocks/>
          </p:cNvSpPr>
          <p:nvPr/>
        </p:nvSpPr>
        <p:spPr bwMode="auto">
          <a:xfrm>
            <a:off x="4954588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FAA67F0-601B-40B2-8C83-8DF88CFD0DB8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5070F68-6D3D-4626-8C89-60CF8A643399}"/>
              </a:ext>
            </a:extLst>
          </p:cNvPr>
          <p:cNvSpPr>
            <a:spLocks/>
          </p:cNvSpPr>
          <p:nvPr/>
        </p:nvSpPr>
        <p:spPr bwMode="auto">
          <a:xfrm>
            <a:off x="4946651" y="3381525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A649D618-5E28-4DEA-B553-BAF379CEE334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525C3D81-286A-437A-A407-6FAFD31078EF}"/>
              </a:ext>
            </a:extLst>
          </p:cNvPr>
          <p:cNvSpPr>
            <a:spLocks/>
          </p:cNvSpPr>
          <p:nvPr/>
        </p:nvSpPr>
        <p:spPr bwMode="auto">
          <a:xfrm>
            <a:off x="4986338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4765E21-A7F0-4B9C-A7E1-7BD9355A610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E4E24F00-D736-4CE4-8679-46C3D14F6E61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968A12B9-C81E-40B9-B02D-1FF145D816AE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90BB2998-1CC8-4EF6-A481-84B60063211F}"/>
              </a:ext>
            </a:extLst>
          </p:cNvPr>
          <p:cNvSpPr>
            <a:spLocks/>
          </p:cNvSpPr>
          <p:nvPr/>
        </p:nvSpPr>
        <p:spPr bwMode="auto">
          <a:xfrm>
            <a:off x="5048251" y="334183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418FDF5-7C6E-48E6-B5C8-206DFD54D7AF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C2D09AB6-4E87-4B1A-BF02-C4DBB027256B}"/>
              </a:ext>
            </a:extLst>
          </p:cNvPr>
          <p:cNvSpPr>
            <a:spLocks/>
          </p:cNvSpPr>
          <p:nvPr/>
        </p:nvSpPr>
        <p:spPr bwMode="auto">
          <a:xfrm>
            <a:off x="4962526" y="3386288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4A5E9A85-E7D4-4927-ADF8-090C6198FAF0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403BE415-57C5-4430-968C-0E72A7A1405F}"/>
              </a:ext>
            </a:extLst>
          </p:cNvPr>
          <p:cNvSpPr>
            <a:spLocks/>
          </p:cNvSpPr>
          <p:nvPr/>
        </p:nvSpPr>
        <p:spPr bwMode="auto">
          <a:xfrm>
            <a:off x="4978401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83A25159-0D28-4F89-909A-066BAF4F351D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18717E40-F327-4BDA-8464-DB03F5169D76}"/>
              </a:ext>
            </a:extLst>
          </p:cNvPr>
          <p:cNvSpPr>
            <a:spLocks/>
          </p:cNvSpPr>
          <p:nvPr/>
        </p:nvSpPr>
        <p:spPr bwMode="auto">
          <a:xfrm>
            <a:off x="4970463" y="3386288"/>
            <a:ext cx="7938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2203C938-32D6-43C7-AE73-F0E44C3A6C2B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CE279A52-6B8D-4424-AC9D-932A62A12CF4}"/>
              </a:ext>
            </a:extLst>
          </p:cNvPr>
          <p:cNvSpPr>
            <a:spLocks/>
          </p:cNvSpPr>
          <p:nvPr/>
        </p:nvSpPr>
        <p:spPr bwMode="auto">
          <a:xfrm>
            <a:off x="4938713" y="33783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616FA786-AA03-4754-BDE5-BA8960CBBB4D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0C28FDF9-CF2E-49C6-8377-92F1141E5B23}"/>
              </a:ext>
            </a:extLst>
          </p:cNvPr>
          <p:cNvSpPr>
            <a:spLocks/>
          </p:cNvSpPr>
          <p:nvPr/>
        </p:nvSpPr>
        <p:spPr bwMode="auto">
          <a:xfrm>
            <a:off x="5021263" y="3373588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AAAB6EF-9E58-472F-BCA0-8654B13B8364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462B5842-9CFF-4105-AF4C-FB467570E312}"/>
              </a:ext>
            </a:extLst>
          </p:cNvPr>
          <p:cNvSpPr>
            <a:spLocks/>
          </p:cNvSpPr>
          <p:nvPr/>
        </p:nvSpPr>
        <p:spPr bwMode="auto">
          <a:xfrm>
            <a:off x="5029201" y="3365650"/>
            <a:ext cx="3175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ACC843CC-80AE-49A9-B853-5F82A0DAACB9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1B0BDFF-5963-43E9-A610-A651C5956BEE}"/>
              </a:ext>
            </a:extLst>
          </p:cNvPr>
          <p:cNvSpPr>
            <a:spLocks/>
          </p:cNvSpPr>
          <p:nvPr/>
        </p:nvSpPr>
        <p:spPr bwMode="auto">
          <a:xfrm>
            <a:off x="5032376" y="3362475"/>
            <a:ext cx="4763" cy="317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0" y="1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146B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D918C0DA-3516-4104-AC1B-4959B304F0A2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E7C6F8F6-2DE4-4401-B565-164299E7E0D1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B8927393-08AB-4A00-B0BD-D88097744129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027AEEC2-08D9-4D77-AD33-B2DD61DEC068}"/>
              </a:ext>
            </a:extLst>
          </p:cNvPr>
          <p:cNvSpPr>
            <a:spLocks/>
          </p:cNvSpPr>
          <p:nvPr/>
        </p:nvSpPr>
        <p:spPr bwMode="auto">
          <a:xfrm>
            <a:off x="4930776" y="3373588"/>
            <a:ext cx="4763" cy="0"/>
          </a:xfrm>
          <a:custGeom>
            <a:avLst/>
            <a:gdLst>
              <a:gd name="T0" fmla="*/ 0 w 3"/>
              <a:gd name="T1" fmla="*/ 3 w 3"/>
              <a:gd name="T2" fmla="*/ 0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F7714D87-0BD3-4725-8BBF-203326F358C4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1FC9B847-EE24-4B22-9E48-85B88E2DAF8F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07749466-AF1B-4A2A-A39D-6181D2687BF8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10DD0AAD-9ACD-4F58-8BD9-8D92FDB0EB5B}"/>
              </a:ext>
            </a:extLst>
          </p:cNvPr>
          <p:cNvSpPr>
            <a:spLocks/>
          </p:cNvSpPr>
          <p:nvPr/>
        </p:nvSpPr>
        <p:spPr bwMode="auto">
          <a:xfrm>
            <a:off x="5053013" y="3333900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3 h 3"/>
              <a:gd name="T4" fmla="*/ 2 w 2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3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F20A8C19-299A-4BFA-ADD2-B0D69DD6B275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13278F43-F169-488B-BC42-48A0E88AF1D6}"/>
              </a:ext>
            </a:extLst>
          </p:cNvPr>
          <p:cNvSpPr>
            <a:spLocks/>
          </p:cNvSpPr>
          <p:nvPr/>
        </p:nvSpPr>
        <p:spPr bwMode="auto">
          <a:xfrm>
            <a:off x="5045076" y="3349775"/>
            <a:ext cx="317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D3AE88D7-CFB5-41C8-8DF8-EDF2DCB983D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8A1036EF-9D51-4207-8119-133F98E3E9A6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B443967-087B-44CA-AF65-0DD413A46758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8A5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DDAD21D2-4B5A-4D97-861F-AE692937BA71}"/>
              </a:ext>
            </a:extLst>
          </p:cNvPr>
          <p:cNvSpPr>
            <a:spLocks/>
          </p:cNvSpPr>
          <p:nvPr/>
        </p:nvSpPr>
        <p:spPr bwMode="auto">
          <a:xfrm>
            <a:off x="4927601" y="33656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E7E3D-6012-412C-B5AF-DB068487C489}"/>
              </a:ext>
            </a:extLst>
          </p:cNvPr>
          <p:cNvGrpSpPr/>
          <p:nvPr/>
        </p:nvGrpSpPr>
        <p:grpSpPr>
          <a:xfrm>
            <a:off x="5015972" y="2272674"/>
            <a:ext cx="2173618" cy="2173618"/>
            <a:chOff x="5200376" y="2611931"/>
            <a:chExt cx="1802059" cy="1802059"/>
          </a:xfrm>
        </p:grpSpPr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44F1E1C1-EFE2-4490-8385-AEAB196A9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5200376" y="2611931"/>
              <a:ext cx="1802059" cy="1802059"/>
            </a:xfrm>
            <a:prstGeom prst="rect">
              <a:avLst/>
            </a:prstGeom>
          </p:spPr>
        </p:pic>
        <p:pic>
          <p:nvPicPr>
            <p:cNvPr id="276" name="Graphic 275">
              <a:extLst>
                <a:ext uri="{FF2B5EF4-FFF2-40B4-BE49-F238E27FC236}">
                  <a16:creationId xmlns:a16="http://schemas.microsoft.com/office/drawing/2014/main" id="{D7CE21C0-487F-453E-9854-17981B427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48373" y="3143715"/>
              <a:ext cx="490489" cy="570569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561E47D-771A-4DDF-BAE2-BA19E861C04B}"/>
              </a:ext>
            </a:extLst>
          </p:cNvPr>
          <p:cNvGrpSpPr/>
          <p:nvPr/>
        </p:nvGrpSpPr>
        <p:grpSpPr>
          <a:xfrm>
            <a:off x="5299868" y="4095900"/>
            <a:ext cx="1584325" cy="423863"/>
            <a:chOff x="5299868" y="4222750"/>
            <a:chExt cx="1584325" cy="423863"/>
          </a:xfrm>
        </p:grpSpPr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43AF8114-78A8-4DAD-AB3E-98D1CA2F4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618" y="4222750"/>
              <a:ext cx="790575" cy="423863"/>
            </a:xfrm>
            <a:custGeom>
              <a:avLst/>
              <a:gdLst>
                <a:gd name="T0" fmla="*/ 202 w 202"/>
                <a:gd name="T1" fmla="*/ 30 h 107"/>
                <a:gd name="T2" fmla="*/ 201 w 202"/>
                <a:gd name="T3" fmla="*/ 30 h 107"/>
                <a:gd name="T4" fmla="*/ 173 w 202"/>
                <a:gd name="T5" fmla="*/ 2 h 107"/>
                <a:gd name="T6" fmla="*/ 173 w 202"/>
                <a:gd name="T7" fmla="*/ 0 h 107"/>
                <a:gd name="T8" fmla="*/ 0 w 202"/>
                <a:gd name="T9" fmla="*/ 64 h 107"/>
                <a:gd name="T10" fmla="*/ 0 w 202"/>
                <a:gd name="T11" fmla="*/ 64 h 107"/>
                <a:gd name="T12" fmla="*/ 3 w 202"/>
                <a:gd name="T13" fmla="*/ 65 h 107"/>
                <a:gd name="T14" fmla="*/ 8 w 202"/>
                <a:gd name="T15" fmla="*/ 66 h 107"/>
                <a:gd name="T16" fmla="*/ 11 w 202"/>
                <a:gd name="T17" fmla="*/ 68 h 107"/>
                <a:gd name="T18" fmla="*/ 20 w 202"/>
                <a:gd name="T19" fmla="*/ 90 h 107"/>
                <a:gd name="T20" fmla="*/ 20 w 202"/>
                <a:gd name="T21" fmla="*/ 92 h 107"/>
                <a:gd name="T22" fmla="*/ 17 w 202"/>
                <a:gd name="T23" fmla="*/ 97 h 107"/>
                <a:gd name="T24" fmla="*/ 16 w 202"/>
                <a:gd name="T25" fmla="*/ 99 h 107"/>
                <a:gd name="T26" fmla="*/ 14 w 202"/>
                <a:gd name="T27" fmla="*/ 101 h 107"/>
                <a:gd name="T28" fmla="*/ 13 w 202"/>
                <a:gd name="T29" fmla="*/ 102 h 107"/>
                <a:gd name="T30" fmla="*/ 13 w 202"/>
                <a:gd name="T31" fmla="*/ 102 h 107"/>
                <a:gd name="T32" fmla="*/ 10 w 202"/>
                <a:gd name="T33" fmla="*/ 104 h 107"/>
                <a:gd name="T34" fmla="*/ 10 w 202"/>
                <a:gd name="T35" fmla="*/ 104 h 107"/>
                <a:gd name="T36" fmla="*/ 8 w 202"/>
                <a:gd name="T37" fmla="*/ 105 h 107"/>
                <a:gd name="T38" fmla="*/ 4 w 202"/>
                <a:gd name="T39" fmla="*/ 106 h 107"/>
                <a:gd name="T40" fmla="*/ 4 w 202"/>
                <a:gd name="T41" fmla="*/ 106 h 107"/>
                <a:gd name="T42" fmla="*/ 3 w 202"/>
                <a:gd name="T43" fmla="*/ 107 h 107"/>
                <a:gd name="T44" fmla="*/ 1 w 202"/>
                <a:gd name="T45" fmla="*/ 107 h 107"/>
                <a:gd name="T46" fmla="*/ 0 w 202"/>
                <a:gd name="T47" fmla="*/ 107 h 107"/>
                <a:gd name="T48" fmla="*/ 0 w 202"/>
                <a:gd name="T49" fmla="*/ 107 h 107"/>
                <a:gd name="T50" fmla="*/ 202 w 202"/>
                <a:gd name="T51" fmla="*/ 3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" h="107">
                  <a:moveTo>
                    <a:pt x="202" y="30"/>
                  </a:moveTo>
                  <a:cubicBezTo>
                    <a:pt x="202" y="30"/>
                    <a:pt x="202" y="30"/>
                    <a:pt x="201" y="30"/>
                  </a:cubicBezTo>
                  <a:cubicBezTo>
                    <a:pt x="186" y="30"/>
                    <a:pt x="173" y="18"/>
                    <a:pt x="173" y="2"/>
                  </a:cubicBezTo>
                  <a:cubicBezTo>
                    <a:pt x="173" y="1"/>
                    <a:pt x="173" y="0"/>
                    <a:pt x="173" y="0"/>
                  </a:cubicBezTo>
                  <a:cubicBezTo>
                    <a:pt x="127" y="40"/>
                    <a:pt x="66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64"/>
                    <a:pt x="2" y="65"/>
                    <a:pt x="3" y="65"/>
                  </a:cubicBezTo>
                  <a:cubicBezTo>
                    <a:pt x="5" y="65"/>
                    <a:pt x="7" y="66"/>
                    <a:pt x="8" y="66"/>
                  </a:cubicBezTo>
                  <a:cubicBezTo>
                    <a:pt x="10" y="67"/>
                    <a:pt x="11" y="68"/>
                    <a:pt x="11" y="68"/>
                  </a:cubicBezTo>
                  <a:cubicBezTo>
                    <a:pt x="19" y="73"/>
                    <a:pt x="22" y="82"/>
                    <a:pt x="20" y="90"/>
                  </a:cubicBezTo>
                  <a:cubicBezTo>
                    <a:pt x="20" y="91"/>
                    <a:pt x="20" y="91"/>
                    <a:pt x="20" y="92"/>
                  </a:cubicBezTo>
                  <a:cubicBezTo>
                    <a:pt x="19" y="94"/>
                    <a:pt x="19" y="96"/>
                    <a:pt x="17" y="97"/>
                  </a:cubicBezTo>
                  <a:cubicBezTo>
                    <a:pt x="17" y="98"/>
                    <a:pt x="17" y="98"/>
                    <a:pt x="16" y="99"/>
                  </a:cubicBezTo>
                  <a:cubicBezTo>
                    <a:pt x="16" y="100"/>
                    <a:pt x="15" y="101"/>
                    <a:pt x="14" y="101"/>
                  </a:cubicBezTo>
                  <a:cubicBezTo>
                    <a:pt x="14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2" y="103"/>
                    <a:pt x="11" y="103"/>
                    <a:pt x="10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9" y="104"/>
                    <a:pt x="9" y="105"/>
                    <a:pt x="8" y="105"/>
                  </a:cubicBezTo>
                  <a:cubicBezTo>
                    <a:pt x="6" y="106"/>
                    <a:pt x="5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3" y="106"/>
                    <a:pt x="3" y="106"/>
                    <a:pt x="3" y="107"/>
                  </a:cubicBezTo>
                  <a:cubicBezTo>
                    <a:pt x="2" y="107"/>
                    <a:pt x="2" y="107"/>
                    <a:pt x="1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77" y="107"/>
                    <a:pt x="148" y="78"/>
                    <a:pt x="202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2">
              <a:extLst>
                <a:ext uri="{FF2B5EF4-FFF2-40B4-BE49-F238E27FC236}">
                  <a16:creationId xmlns:a16="http://schemas.microsoft.com/office/drawing/2014/main" id="{A29D2886-0DD5-43B0-A306-81092A325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868" y="4222750"/>
              <a:ext cx="806450" cy="423863"/>
            </a:xfrm>
            <a:custGeom>
              <a:avLst/>
              <a:gdLst>
                <a:gd name="T0" fmla="*/ 182 w 206"/>
                <a:gd name="T1" fmla="*/ 86 h 107"/>
                <a:gd name="T2" fmla="*/ 203 w 206"/>
                <a:gd name="T3" fmla="*/ 64 h 107"/>
                <a:gd name="T4" fmla="*/ 206 w 206"/>
                <a:gd name="T5" fmla="*/ 65 h 107"/>
                <a:gd name="T6" fmla="*/ 203 w 206"/>
                <a:gd name="T7" fmla="*/ 64 h 107"/>
                <a:gd name="T8" fmla="*/ 202 w 206"/>
                <a:gd name="T9" fmla="*/ 64 h 107"/>
                <a:gd name="T10" fmla="*/ 29 w 206"/>
                <a:gd name="T11" fmla="*/ 0 h 107"/>
                <a:gd name="T12" fmla="*/ 30 w 206"/>
                <a:gd name="T13" fmla="*/ 2 h 107"/>
                <a:gd name="T14" fmla="*/ 1 w 206"/>
                <a:gd name="T15" fmla="*/ 30 h 107"/>
                <a:gd name="T16" fmla="*/ 0 w 206"/>
                <a:gd name="T17" fmla="*/ 30 h 107"/>
                <a:gd name="T18" fmla="*/ 202 w 206"/>
                <a:gd name="T19" fmla="*/ 107 h 107"/>
                <a:gd name="T20" fmla="*/ 203 w 206"/>
                <a:gd name="T21" fmla="*/ 107 h 107"/>
                <a:gd name="T22" fmla="*/ 203 w 206"/>
                <a:gd name="T23" fmla="*/ 107 h 107"/>
                <a:gd name="T24" fmla="*/ 182 w 206"/>
                <a:gd name="T25" fmla="*/ 8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107">
                  <a:moveTo>
                    <a:pt x="182" y="86"/>
                  </a:moveTo>
                  <a:cubicBezTo>
                    <a:pt x="182" y="74"/>
                    <a:pt x="191" y="64"/>
                    <a:pt x="203" y="64"/>
                  </a:cubicBezTo>
                  <a:cubicBezTo>
                    <a:pt x="204" y="64"/>
                    <a:pt x="205" y="65"/>
                    <a:pt x="206" y="65"/>
                  </a:cubicBezTo>
                  <a:cubicBezTo>
                    <a:pt x="205" y="65"/>
                    <a:pt x="204" y="64"/>
                    <a:pt x="203" y="64"/>
                  </a:cubicBezTo>
                  <a:cubicBezTo>
                    <a:pt x="202" y="64"/>
                    <a:pt x="202" y="64"/>
                    <a:pt x="202" y="64"/>
                  </a:cubicBezTo>
                  <a:cubicBezTo>
                    <a:pt x="136" y="64"/>
                    <a:pt x="76" y="40"/>
                    <a:pt x="29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18"/>
                    <a:pt x="17" y="30"/>
                    <a:pt x="1" y="30"/>
                  </a:cubicBezTo>
                  <a:cubicBezTo>
                    <a:pt x="1" y="30"/>
                    <a:pt x="0" y="30"/>
                    <a:pt x="0" y="30"/>
                  </a:cubicBezTo>
                  <a:cubicBezTo>
                    <a:pt x="54" y="78"/>
                    <a:pt x="125" y="107"/>
                    <a:pt x="202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191" y="107"/>
                    <a:pt x="182" y="97"/>
                    <a:pt x="182" y="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9">
              <a:extLst>
                <a:ext uri="{FF2B5EF4-FFF2-40B4-BE49-F238E27FC236}">
                  <a16:creationId xmlns:a16="http://schemas.microsoft.com/office/drawing/2014/main" id="{92F1177C-E353-46D2-8573-1F433B1E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648" y="4476750"/>
              <a:ext cx="281291" cy="169863"/>
            </a:xfrm>
            <a:custGeom>
              <a:avLst/>
              <a:gdLst>
                <a:gd name="T0" fmla="*/ 21 w 42"/>
                <a:gd name="T1" fmla="*/ 0 h 43"/>
                <a:gd name="T2" fmla="*/ 0 w 42"/>
                <a:gd name="T3" fmla="*/ 22 h 43"/>
                <a:gd name="T4" fmla="*/ 21 w 42"/>
                <a:gd name="T5" fmla="*/ 43 h 43"/>
                <a:gd name="T6" fmla="*/ 21 w 42"/>
                <a:gd name="T7" fmla="*/ 43 h 43"/>
                <a:gd name="T8" fmla="*/ 22 w 42"/>
                <a:gd name="T9" fmla="*/ 43 h 43"/>
                <a:gd name="T10" fmla="*/ 24 w 42"/>
                <a:gd name="T11" fmla="*/ 43 h 43"/>
                <a:gd name="T12" fmla="*/ 25 w 42"/>
                <a:gd name="T13" fmla="*/ 42 h 43"/>
                <a:gd name="T14" fmla="*/ 25 w 42"/>
                <a:gd name="T15" fmla="*/ 42 h 43"/>
                <a:gd name="T16" fmla="*/ 25 w 42"/>
                <a:gd name="T17" fmla="*/ 42 h 43"/>
                <a:gd name="T18" fmla="*/ 25 w 42"/>
                <a:gd name="T19" fmla="*/ 42 h 43"/>
                <a:gd name="T20" fmla="*/ 27 w 42"/>
                <a:gd name="T21" fmla="*/ 42 h 43"/>
                <a:gd name="T22" fmla="*/ 27 w 42"/>
                <a:gd name="T23" fmla="*/ 42 h 43"/>
                <a:gd name="T24" fmla="*/ 27 w 42"/>
                <a:gd name="T25" fmla="*/ 42 h 43"/>
                <a:gd name="T26" fmla="*/ 27 w 42"/>
                <a:gd name="T27" fmla="*/ 42 h 43"/>
                <a:gd name="T28" fmla="*/ 27 w 42"/>
                <a:gd name="T29" fmla="*/ 42 h 43"/>
                <a:gd name="T30" fmla="*/ 28 w 42"/>
                <a:gd name="T31" fmla="*/ 42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4 w 42"/>
                <a:gd name="T39" fmla="*/ 38 h 43"/>
                <a:gd name="T40" fmla="*/ 34 w 42"/>
                <a:gd name="T41" fmla="*/ 38 h 43"/>
                <a:gd name="T42" fmla="*/ 36 w 42"/>
                <a:gd name="T43" fmla="*/ 37 h 43"/>
                <a:gd name="T44" fmla="*/ 36 w 42"/>
                <a:gd name="T45" fmla="*/ 37 h 43"/>
                <a:gd name="T46" fmla="*/ 36 w 42"/>
                <a:gd name="T47" fmla="*/ 37 h 43"/>
                <a:gd name="T48" fmla="*/ 36 w 42"/>
                <a:gd name="T49" fmla="*/ 37 h 43"/>
                <a:gd name="T50" fmla="*/ 36 w 42"/>
                <a:gd name="T51" fmla="*/ 37 h 43"/>
                <a:gd name="T52" fmla="*/ 38 w 42"/>
                <a:gd name="T53" fmla="*/ 34 h 43"/>
                <a:gd name="T54" fmla="*/ 38 w 42"/>
                <a:gd name="T55" fmla="*/ 34 h 43"/>
                <a:gd name="T56" fmla="*/ 38 w 42"/>
                <a:gd name="T57" fmla="*/ 33 h 43"/>
                <a:gd name="T58" fmla="*/ 41 w 42"/>
                <a:gd name="T59" fmla="*/ 28 h 43"/>
                <a:gd name="T60" fmla="*/ 41 w 42"/>
                <a:gd name="T61" fmla="*/ 26 h 43"/>
                <a:gd name="T62" fmla="*/ 42 w 42"/>
                <a:gd name="T63" fmla="*/ 22 h 43"/>
                <a:gd name="T64" fmla="*/ 32 w 42"/>
                <a:gd name="T65" fmla="*/ 4 h 43"/>
                <a:gd name="T66" fmla="*/ 29 w 42"/>
                <a:gd name="T67" fmla="*/ 2 h 43"/>
                <a:gd name="T68" fmla="*/ 24 w 42"/>
                <a:gd name="T69" fmla="*/ 1 h 43"/>
                <a:gd name="T70" fmla="*/ 21 w 42"/>
                <a:gd name="T7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30" y="41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39"/>
                    <a:pt x="33" y="39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5" y="38"/>
                    <a:pt x="35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7" y="35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40" y="32"/>
                    <a:pt x="40" y="30"/>
                    <a:pt x="41" y="28"/>
                  </a:cubicBezTo>
                  <a:cubicBezTo>
                    <a:pt x="41" y="27"/>
                    <a:pt x="41" y="27"/>
                    <a:pt x="41" y="26"/>
                  </a:cubicBezTo>
                  <a:cubicBezTo>
                    <a:pt x="42" y="25"/>
                    <a:pt x="42" y="23"/>
                    <a:pt x="42" y="22"/>
                  </a:cubicBezTo>
                  <a:cubicBezTo>
                    <a:pt x="42" y="15"/>
                    <a:pt x="39" y="8"/>
                    <a:pt x="32" y="4"/>
                  </a:cubicBezTo>
                  <a:cubicBezTo>
                    <a:pt x="32" y="4"/>
                    <a:pt x="31" y="3"/>
                    <a:pt x="29" y="2"/>
                  </a:cubicBezTo>
                  <a:cubicBezTo>
                    <a:pt x="28" y="2"/>
                    <a:pt x="26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1"/>
                </a:gs>
                <a:gs pos="86000">
                  <a:schemeClr val="accent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BDC3839-8875-4073-AEB2-F4F8B3C1E4BB}"/>
              </a:ext>
            </a:extLst>
          </p:cNvPr>
          <p:cNvGrpSpPr/>
          <p:nvPr/>
        </p:nvGrpSpPr>
        <p:grpSpPr>
          <a:xfrm>
            <a:off x="6871493" y="2497288"/>
            <a:ext cx="423863" cy="1609725"/>
            <a:chOff x="6873876" y="2624138"/>
            <a:chExt cx="423863" cy="1609725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B38E4481-7EBA-4A94-B637-79AAA1291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2624138"/>
              <a:ext cx="423863" cy="804863"/>
            </a:xfrm>
            <a:custGeom>
              <a:avLst/>
              <a:gdLst>
                <a:gd name="T0" fmla="*/ 2 w 108"/>
                <a:gd name="T1" fmla="*/ 30 h 203"/>
                <a:gd name="T2" fmla="*/ 0 w 108"/>
                <a:gd name="T3" fmla="*/ 30 h 203"/>
                <a:gd name="T4" fmla="*/ 65 w 108"/>
                <a:gd name="T5" fmla="*/ 203 h 203"/>
                <a:gd name="T6" fmla="*/ 86 w 108"/>
                <a:gd name="T7" fmla="*/ 182 h 203"/>
                <a:gd name="T8" fmla="*/ 108 w 108"/>
                <a:gd name="T9" fmla="*/ 203 h 203"/>
                <a:gd name="T10" fmla="*/ 31 w 108"/>
                <a:gd name="T11" fmla="*/ 0 h 203"/>
                <a:gd name="T12" fmla="*/ 31 w 108"/>
                <a:gd name="T13" fmla="*/ 1 h 203"/>
                <a:gd name="T14" fmla="*/ 2 w 108"/>
                <a:gd name="T15" fmla="*/ 3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03">
                  <a:moveTo>
                    <a:pt x="2" y="30"/>
                  </a:moveTo>
                  <a:cubicBezTo>
                    <a:pt x="2" y="30"/>
                    <a:pt x="1" y="30"/>
                    <a:pt x="0" y="30"/>
                  </a:cubicBezTo>
                  <a:cubicBezTo>
                    <a:pt x="41" y="76"/>
                    <a:pt x="65" y="137"/>
                    <a:pt x="65" y="203"/>
                  </a:cubicBezTo>
                  <a:cubicBezTo>
                    <a:pt x="65" y="191"/>
                    <a:pt x="75" y="182"/>
                    <a:pt x="86" y="182"/>
                  </a:cubicBezTo>
                  <a:cubicBezTo>
                    <a:pt x="98" y="182"/>
                    <a:pt x="108" y="191"/>
                    <a:pt x="108" y="203"/>
                  </a:cubicBezTo>
                  <a:cubicBezTo>
                    <a:pt x="108" y="125"/>
                    <a:pt x="79" y="54"/>
                    <a:pt x="31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7"/>
                    <a:pt x="18" y="30"/>
                    <a:pt x="2" y="3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4778EA3-A48A-4986-B59B-E4733C80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76" y="3429000"/>
              <a:ext cx="423863" cy="804863"/>
            </a:xfrm>
            <a:custGeom>
              <a:avLst/>
              <a:gdLst>
                <a:gd name="T0" fmla="*/ 86 w 108"/>
                <a:gd name="T1" fmla="*/ 21 h 203"/>
                <a:gd name="T2" fmla="*/ 65 w 108"/>
                <a:gd name="T3" fmla="*/ 0 h 203"/>
                <a:gd name="T4" fmla="*/ 0 w 108"/>
                <a:gd name="T5" fmla="*/ 173 h 203"/>
                <a:gd name="T6" fmla="*/ 2 w 108"/>
                <a:gd name="T7" fmla="*/ 173 h 203"/>
                <a:gd name="T8" fmla="*/ 31 w 108"/>
                <a:gd name="T9" fmla="*/ 202 h 203"/>
                <a:gd name="T10" fmla="*/ 31 w 108"/>
                <a:gd name="T11" fmla="*/ 203 h 203"/>
                <a:gd name="T12" fmla="*/ 108 w 108"/>
                <a:gd name="T13" fmla="*/ 0 h 203"/>
                <a:gd name="T14" fmla="*/ 108 w 108"/>
                <a:gd name="T15" fmla="*/ 0 h 203"/>
                <a:gd name="T16" fmla="*/ 108 w 108"/>
                <a:gd name="T17" fmla="*/ 0 h 203"/>
                <a:gd name="T18" fmla="*/ 86 w 108"/>
                <a:gd name="T19" fmla="*/ 2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203">
                  <a:moveTo>
                    <a:pt x="86" y="21"/>
                  </a:moveTo>
                  <a:cubicBezTo>
                    <a:pt x="75" y="21"/>
                    <a:pt x="65" y="12"/>
                    <a:pt x="65" y="0"/>
                  </a:cubicBezTo>
                  <a:cubicBezTo>
                    <a:pt x="65" y="66"/>
                    <a:pt x="41" y="127"/>
                    <a:pt x="0" y="173"/>
                  </a:cubicBezTo>
                  <a:cubicBezTo>
                    <a:pt x="1" y="173"/>
                    <a:pt x="2" y="173"/>
                    <a:pt x="2" y="173"/>
                  </a:cubicBezTo>
                  <a:cubicBezTo>
                    <a:pt x="18" y="173"/>
                    <a:pt x="31" y="186"/>
                    <a:pt x="31" y="202"/>
                  </a:cubicBezTo>
                  <a:cubicBezTo>
                    <a:pt x="31" y="202"/>
                    <a:pt x="31" y="202"/>
                    <a:pt x="31" y="203"/>
                  </a:cubicBezTo>
                  <a:cubicBezTo>
                    <a:pt x="79" y="149"/>
                    <a:pt x="107" y="78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7" y="12"/>
                    <a:pt x="98" y="21"/>
                    <a:pt x="86" y="2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2D9D12D-2D84-4D64-8809-D9F7FE05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75" y="3316455"/>
              <a:ext cx="169464" cy="219215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43 w 43"/>
                <a:gd name="T9" fmla="*/ 21 h 42"/>
                <a:gd name="T10" fmla="*/ 21 w 43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2" y="33"/>
                    <a:pt x="43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34000">
                  <a:schemeClr val="accent3"/>
                </a:gs>
                <a:gs pos="76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194F79-E7D6-4A9A-81B7-835530B60F80}"/>
              </a:ext>
            </a:extLst>
          </p:cNvPr>
          <p:cNvGrpSpPr/>
          <p:nvPr/>
        </p:nvGrpSpPr>
        <p:grpSpPr>
          <a:xfrm>
            <a:off x="5299868" y="2084538"/>
            <a:ext cx="1584325" cy="423863"/>
            <a:chOff x="5302251" y="2211388"/>
            <a:chExt cx="1584325" cy="423863"/>
          </a:xfrm>
        </p:grpSpPr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2A188171-EE22-4A0B-9224-AF51E7F44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2211388"/>
              <a:ext cx="790575" cy="423863"/>
            </a:xfrm>
            <a:custGeom>
              <a:avLst/>
              <a:gdLst>
                <a:gd name="T0" fmla="*/ 3 w 202"/>
                <a:gd name="T1" fmla="*/ 0 h 107"/>
                <a:gd name="T2" fmla="*/ 4 w 202"/>
                <a:gd name="T3" fmla="*/ 1 h 107"/>
                <a:gd name="T4" fmla="*/ 4 w 202"/>
                <a:gd name="T5" fmla="*/ 1 h 107"/>
                <a:gd name="T6" fmla="*/ 4 w 202"/>
                <a:gd name="T7" fmla="*/ 1 h 107"/>
                <a:gd name="T8" fmla="*/ 4 w 202"/>
                <a:gd name="T9" fmla="*/ 1 h 107"/>
                <a:gd name="T10" fmla="*/ 4 w 202"/>
                <a:gd name="T11" fmla="*/ 1 h 107"/>
                <a:gd name="T12" fmla="*/ 7 w 202"/>
                <a:gd name="T13" fmla="*/ 1 h 107"/>
                <a:gd name="T14" fmla="*/ 7 w 202"/>
                <a:gd name="T15" fmla="*/ 2 h 107"/>
                <a:gd name="T16" fmla="*/ 10 w 202"/>
                <a:gd name="T17" fmla="*/ 3 h 107"/>
                <a:gd name="T18" fmla="*/ 10 w 202"/>
                <a:gd name="T19" fmla="*/ 3 h 107"/>
                <a:gd name="T20" fmla="*/ 12 w 202"/>
                <a:gd name="T21" fmla="*/ 4 h 107"/>
                <a:gd name="T22" fmla="*/ 13 w 202"/>
                <a:gd name="T23" fmla="*/ 5 h 107"/>
                <a:gd name="T24" fmla="*/ 15 w 202"/>
                <a:gd name="T25" fmla="*/ 6 h 107"/>
                <a:gd name="T26" fmla="*/ 15 w 202"/>
                <a:gd name="T27" fmla="*/ 6 h 107"/>
                <a:gd name="T28" fmla="*/ 15 w 202"/>
                <a:gd name="T29" fmla="*/ 36 h 107"/>
                <a:gd name="T30" fmla="*/ 13 w 202"/>
                <a:gd name="T31" fmla="*/ 38 h 107"/>
                <a:gd name="T32" fmla="*/ 12 w 202"/>
                <a:gd name="T33" fmla="*/ 38 h 107"/>
                <a:gd name="T34" fmla="*/ 11 w 202"/>
                <a:gd name="T35" fmla="*/ 39 h 107"/>
                <a:gd name="T36" fmla="*/ 10 w 202"/>
                <a:gd name="T37" fmla="*/ 40 h 107"/>
                <a:gd name="T38" fmla="*/ 10 w 202"/>
                <a:gd name="T39" fmla="*/ 40 h 107"/>
                <a:gd name="T40" fmla="*/ 8 w 202"/>
                <a:gd name="T41" fmla="*/ 41 h 107"/>
                <a:gd name="T42" fmla="*/ 8 w 202"/>
                <a:gd name="T43" fmla="*/ 41 h 107"/>
                <a:gd name="T44" fmla="*/ 0 w 202"/>
                <a:gd name="T45" fmla="*/ 43 h 107"/>
                <a:gd name="T46" fmla="*/ 0 w 202"/>
                <a:gd name="T47" fmla="*/ 43 h 107"/>
                <a:gd name="T48" fmla="*/ 0 w 202"/>
                <a:gd name="T49" fmla="*/ 43 h 107"/>
                <a:gd name="T50" fmla="*/ 173 w 202"/>
                <a:gd name="T51" fmla="*/ 107 h 107"/>
                <a:gd name="T52" fmla="*/ 173 w 202"/>
                <a:gd name="T53" fmla="*/ 105 h 107"/>
                <a:gd name="T54" fmla="*/ 201 w 202"/>
                <a:gd name="T55" fmla="*/ 77 h 107"/>
                <a:gd name="T56" fmla="*/ 202 w 202"/>
                <a:gd name="T57" fmla="*/ 77 h 107"/>
                <a:gd name="T58" fmla="*/ 0 w 202"/>
                <a:gd name="T59" fmla="*/ 0 h 107"/>
                <a:gd name="T60" fmla="*/ 0 w 202"/>
                <a:gd name="T61" fmla="*/ 0 h 107"/>
                <a:gd name="T62" fmla="*/ 2 w 202"/>
                <a:gd name="T63" fmla="*/ 0 h 107"/>
                <a:gd name="T64" fmla="*/ 3 w 202"/>
                <a:gd name="T6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2" h="107">
                  <a:moveTo>
                    <a:pt x="3" y="0"/>
                  </a:move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4"/>
                    <a:pt x="12" y="4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5"/>
                    <a:pt x="14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15"/>
                    <a:pt x="23" y="28"/>
                    <a:pt x="15" y="36"/>
                  </a:cubicBezTo>
                  <a:cubicBezTo>
                    <a:pt x="14" y="37"/>
                    <a:pt x="14" y="37"/>
                    <a:pt x="13" y="38"/>
                  </a:cubicBezTo>
                  <a:cubicBezTo>
                    <a:pt x="13" y="38"/>
                    <a:pt x="12" y="38"/>
                    <a:pt x="12" y="38"/>
                  </a:cubicBezTo>
                  <a:cubicBezTo>
                    <a:pt x="12" y="39"/>
                    <a:pt x="12" y="39"/>
                    <a:pt x="11" y="39"/>
                  </a:cubicBezTo>
                  <a:cubicBezTo>
                    <a:pt x="11" y="39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9" y="40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5" y="42"/>
                    <a:pt x="2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6" y="43"/>
                    <a:pt x="127" y="67"/>
                    <a:pt x="173" y="107"/>
                  </a:cubicBezTo>
                  <a:cubicBezTo>
                    <a:pt x="173" y="107"/>
                    <a:pt x="173" y="106"/>
                    <a:pt x="173" y="105"/>
                  </a:cubicBezTo>
                  <a:cubicBezTo>
                    <a:pt x="173" y="89"/>
                    <a:pt x="186" y="77"/>
                    <a:pt x="201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148" y="29"/>
                    <a:pt x="77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8">
              <a:extLst>
                <a:ext uri="{FF2B5EF4-FFF2-40B4-BE49-F238E27FC236}">
                  <a16:creationId xmlns:a16="http://schemas.microsoft.com/office/drawing/2014/main" id="{59D4C8D8-56AD-4606-9116-201AA556A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2211388"/>
              <a:ext cx="825500" cy="423863"/>
            </a:xfrm>
            <a:custGeom>
              <a:avLst/>
              <a:gdLst>
                <a:gd name="T0" fmla="*/ 30 w 211"/>
                <a:gd name="T1" fmla="*/ 105 h 107"/>
                <a:gd name="T2" fmla="*/ 29 w 211"/>
                <a:gd name="T3" fmla="*/ 107 h 107"/>
                <a:gd name="T4" fmla="*/ 203 w 211"/>
                <a:gd name="T5" fmla="*/ 43 h 107"/>
                <a:gd name="T6" fmla="*/ 203 w 211"/>
                <a:gd name="T7" fmla="*/ 43 h 107"/>
                <a:gd name="T8" fmla="*/ 211 w 211"/>
                <a:gd name="T9" fmla="*/ 41 h 107"/>
                <a:gd name="T10" fmla="*/ 203 w 211"/>
                <a:gd name="T11" fmla="*/ 43 h 107"/>
                <a:gd name="T12" fmla="*/ 199 w 211"/>
                <a:gd name="T13" fmla="*/ 42 h 107"/>
                <a:gd name="T14" fmla="*/ 199 w 211"/>
                <a:gd name="T15" fmla="*/ 42 h 107"/>
                <a:gd name="T16" fmla="*/ 199 w 211"/>
                <a:gd name="T17" fmla="*/ 42 h 107"/>
                <a:gd name="T18" fmla="*/ 198 w 211"/>
                <a:gd name="T19" fmla="*/ 42 h 107"/>
                <a:gd name="T20" fmla="*/ 198 w 211"/>
                <a:gd name="T21" fmla="*/ 42 h 107"/>
                <a:gd name="T22" fmla="*/ 199 w 211"/>
                <a:gd name="T23" fmla="*/ 42 h 107"/>
                <a:gd name="T24" fmla="*/ 183 w 211"/>
                <a:gd name="T25" fmla="*/ 28 h 107"/>
                <a:gd name="T26" fmla="*/ 182 w 211"/>
                <a:gd name="T27" fmla="*/ 26 h 107"/>
                <a:gd name="T28" fmla="*/ 182 w 211"/>
                <a:gd name="T29" fmla="*/ 19 h 107"/>
                <a:gd name="T30" fmla="*/ 187 w 211"/>
                <a:gd name="T31" fmla="*/ 8 h 107"/>
                <a:gd name="T32" fmla="*/ 194 w 211"/>
                <a:gd name="T33" fmla="*/ 2 h 107"/>
                <a:gd name="T34" fmla="*/ 201 w 211"/>
                <a:gd name="T35" fmla="*/ 0 h 107"/>
                <a:gd name="T36" fmla="*/ 203 w 211"/>
                <a:gd name="T37" fmla="*/ 0 h 107"/>
                <a:gd name="T38" fmla="*/ 203 w 211"/>
                <a:gd name="T39" fmla="*/ 0 h 107"/>
                <a:gd name="T40" fmla="*/ 203 w 211"/>
                <a:gd name="T41" fmla="*/ 0 h 107"/>
                <a:gd name="T42" fmla="*/ 0 w 211"/>
                <a:gd name="T43" fmla="*/ 77 h 107"/>
                <a:gd name="T44" fmla="*/ 1 w 211"/>
                <a:gd name="T45" fmla="*/ 77 h 107"/>
                <a:gd name="T46" fmla="*/ 30 w 211"/>
                <a:gd name="T47" fmla="*/ 105 h 107"/>
                <a:gd name="T48" fmla="*/ 201 w 211"/>
                <a:gd name="T49" fmla="*/ 43 h 107"/>
                <a:gd name="T50" fmla="*/ 202 w 211"/>
                <a:gd name="T51" fmla="*/ 43 h 107"/>
                <a:gd name="T52" fmla="*/ 201 w 211"/>
                <a:gd name="T53" fmla="*/ 43 h 107"/>
                <a:gd name="T54" fmla="*/ 201 w 211"/>
                <a:gd name="T55" fmla="*/ 4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107">
                  <a:moveTo>
                    <a:pt x="30" y="105"/>
                  </a:moveTo>
                  <a:cubicBezTo>
                    <a:pt x="30" y="106"/>
                    <a:pt x="29" y="107"/>
                    <a:pt x="29" y="107"/>
                  </a:cubicBezTo>
                  <a:cubicBezTo>
                    <a:pt x="76" y="67"/>
                    <a:pt x="136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5" y="43"/>
                    <a:pt x="208" y="42"/>
                    <a:pt x="211" y="41"/>
                  </a:cubicBezTo>
                  <a:cubicBezTo>
                    <a:pt x="208" y="42"/>
                    <a:pt x="205" y="43"/>
                    <a:pt x="203" y="43"/>
                  </a:cubicBezTo>
                  <a:cubicBezTo>
                    <a:pt x="201" y="43"/>
                    <a:pt x="200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2"/>
                    <a:pt x="198" y="42"/>
                    <a:pt x="199" y="42"/>
                  </a:cubicBezTo>
                  <a:cubicBezTo>
                    <a:pt x="191" y="41"/>
                    <a:pt x="185" y="36"/>
                    <a:pt x="183" y="28"/>
                  </a:cubicBezTo>
                  <a:cubicBezTo>
                    <a:pt x="182" y="28"/>
                    <a:pt x="182" y="27"/>
                    <a:pt x="182" y="26"/>
                  </a:cubicBezTo>
                  <a:cubicBezTo>
                    <a:pt x="182" y="25"/>
                    <a:pt x="181" y="23"/>
                    <a:pt x="182" y="19"/>
                  </a:cubicBezTo>
                  <a:cubicBezTo>
                    <a:pt x="182" y="16"/>
                    <a:pt x="183" y="12"/>
                    <a:pt x="187" y="8"/>
                  </a:cubicBezTo>
                  <a:cubicBezTo>
                    <a:pt x="189" y="5"/>
                    <a:pt x="191" y="3"/>
                    <a:pt x="194" y="2"/>
                  </a:cubicBezTo>
                  <a:cubicBezTo>
                    <a:pt x="197" y="1"/>
                    <a:pt x="199" y="0"/>
                    <a:pt x="201" y="0"/>
                  </a:cubicBezTo>
                  <a:cubicBezTo>
                    <a:pt x="202" y="0"/>
                    <a:pt x="202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25" y="0"/>
                    <a:pt x="54" y="29"/>
                    <a:pt x="0" y="77"/>
                  </a:cubicBezTo>
                  <a:cubicBezTo>
                    <a:pt x="0" y="77"/>
                    <a:pt x="1" y="77"/>
                    <a:pt x="1" y="77"/>
                  </a:cubicBezTo>
                  <a:cubicBezTo>
                    <a:pt x="17" y="77"/>
                    <a:pt x="30" y="89"/>
                    <a:pt x="30" y="105"/>
                  </a:cubicBezTo>
                  <a:moveTo>
                    <a:pt x="201" y="43"/>
                  </a:moveTo>
                  <a:cubicBezTo>
                    <a:pt x="202" y="43"/>
                    <a:pt x="202" y="43"/>
                    <a:pt x="202" y="43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1" y="43"/>
                    <a:pt x="201" y="43"/>
                    <a:pt x="201" y="4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16">
              <a:extLst>
                <a:ext uri="{FF2B5EF4-FFF2-40B4-BE49-F238E27FC236}">
                  <a16:creationId xmlns:a16="http://schemas.microsoft.com/office/drawing/2014/main" id="{2FFF62CE-1191-4947-AB8D-FDF1A29A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862" y="2211388"/>
              <a:ext cx="286070" cy="169863"/>
            </a:xfrm>
            <a:custGeom>
              <a:avLst/>
              <a:gdLst>
                <a:gd name="T0" fmla="*/ 21 w 42"/>
                <a:gd name="T1" fmla="*/ 0 h 43"/>
                <a:gd name="T2" fmla="*/ 21 w 42"/>
                <a:gd name="T3" fmla="*/ 0 h 43"/>
                <a:gd name="T4" fmla="*/ 21 w 42"/>
                <a:gd name="T5" fmla="*/ 0 h 43"/>
                <a:gd name="T6" fmla="*/ 21 w 42"/>
                <a:gd name="T7" fmla="*/ 0 h 43"/>
                <a:gd name="T8" fmla="*/ 19 w 42"/>
                <a:gd name="T9" fmla="*/ 0 h 43"/>
                <a:gd name="T10" fmla="*/ 12 w 42"/>
                <a:gd name="T11" fmla="*/ 2 h 43"/>
                <a:gd name="T12" fmla="*/ 5 w 42"/>
                <a:gd name="T13" fmla="*/ 8 h 43"/>
                <a:gd name="T14" fmla="*/ 0 w 42"/>
                <a:gd name="T15" fmla="*/ 19 h 43"/>
                <a:gd name="T16" fmla="*/ 0 w 42"/>
                <a:gd name="T17" fmla="*/ 22 h 43"/>
                <a:gd name="T18" fmla="*/ 0 w 42"/>
                <a:gd name="T19" fmla="*/ 26 h 43"/>
                <a:gd name="T20" fmla="*/ 1 w 42"/>
                <a:gd name="T21" fmla="*/ 28 h 43"/>
                <a:gd name="T22" fmla="*/ 17 w 42"/>
                <a:gd name="T23" fmla="*/ 42 h 43"/>
                <a:gd name="T24" fmla="*/ 17 w 42"/>
                <a:gd name="T25" fmla="*/ 42 h 43"/>
                <a:gd name="T26" fmla="*/ 21 w 42"/>
                <a:gd name="T27" fmla="*/ 43 h 43"/>
                <a:gd name="T28" fmla="*/ 21 w 42"/>
                <a:gd name="T29" fmla="*/ 43 h 43"/>
                <a:gd name="T30" fmla="*/ 29 w 42"/>
                <a:gd name="T31" fmla="*/ 41 h 43"/>
                <a:gd name="T32" fmla="*/ 29 w 42"/>
                <a:gd name="T33" fmla="*/ 41 h 43"/>
                <a:gd name="T34" fmla="*/ 31 w 42"/>
                <a:gd name="T35" fmla="*/ 40 h 43"/>
                <a:gd name="T36" fmla="*/ 31 w 42"/>
                <a:gd name="T37" fmla="*/ 40 h 43"/>
                <a:gd name="T38" fmla="*/ 32 w 42"/>
                <a:gd name="T39" fmla="*/ 39 h 43"/>
                <a:gd name="T40" fmla="*/ 33 w 42"/>
                <a:gd name="T41" fmla="*/ 38 h 43"/>
                <a:gd name="T42" fmla="*/ 34 w 42"/>
                <a:gd name="T43" fmla="*/ 38 h 43"/>
                <a:gd name="T44" fmla="*/ 36 w 42"/>
                <a:gd name="T45" fmla="*/ 36 h 43"/>
                <a:gd name="T46" fmla="*/ 42 w 42"/>
                <a:gd name="T47" fmla="*/ 21 h 43"/>
                <a:gd name="T48" fmla="*/ 36 w 42"/>
                <a:gd name="T49" fmla="*/ 6 h 43"/>
                <a:gd name="T50" fmla="*/ 36 w 42"/>
                <a:gd name="T51" fmla="*/ 6 h 43"/>
                <a:gd name="T52" fmla="*/ 34 w 42"/>
                <a:gd name="T53" fmla="*/ 5 h 43"/>
                <a:gd name="T54" fmla="*/ 33 w 42"/>
                <a:gd name="T55" fmla="*/ 4 h 43"/>
                <a:gd name="T56" fmla="*/ 31 w 42"/>
                <a:gd name="T57" fmla="*/ 3 h 43"/>
                <a:gd name="T58" fmla="*/ 31 w 42"/>
                <a:gd name="T59" fmla="*/ 3 h 43"/>
                <a:gd name="T60" fmla="*/ 28 w 42"/>
                <a:gd name="T61" fmla="*/ 2 h 43"/>
                <a:gd name="T62" fmla="*/ 28 w 42"/>
                <a:gd name="T63" fmla="*/ 1 h 43"/>
                <a:gd name="T64" fmla="*/ 25 w 42"/>
                <a:gd name="T65" fmla="*/ 1 h 43"/>
                <a:gd name="T66" fmla="*/ 25 w 42"/>
                <a:gd name="T67" fmla="*/ 1 h 43"/>
                <a:gd name="T68" fmla="*/ 25 w 42"/>
                <a:gd name="T69" fmla="*/ 1 h 43"/>
                <a:gd name="T70" fmla="*/ 24 w 42"/>
                <a:gd name="T71" fmla="*/ 0 h 43"/>
                <a:gd name="T72" fmla="*/ 23 w 42"/>
                <a:gd name="T73" fmla="*/ 0 h 43"/>
                <a:gd name="T74" fmla="*/ 21 w 42"/>
                <a:gd name="T7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7" y="0"/>
                    <a:pt x="15" y="1"/>
                    <a:pt x="12" y="2"/>
                  </a:cubicBezTo>
                  <a:cubicBezTo>
                    <a:pt x="9" y="3"/>
                    <a:pt x="7" y="5"/>
                    <a:pt x="5" y="8"/>
                  </a:cubicBezTo>
                  <a:cubicBezTo>
                    <a:pt x="1" y="12"/>
                    <a:pt x="0" y="1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3" y="36"/>
                    <a:pt x="9" y="41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1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3" y="43"/>
                    <a:pt x="26" y="42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3" y="38"/>
                    <a:pt x="34" y="38"/>
                    <a:pt x="34" y="38"/>
                  </a:cubicBezTo>
                  <a:cubicBezTo>
                    <a:pt x="35" y="37"/>
                    <a:pt x="35" y="37"/>
                    <a:pt x="36" y="36"/>
                  </a:cubicBezTo>
                  <a:cubicBezTo>
                    <a:pt x="40" y="32"/>
                    <a:pt x="42" y="27"/>
                    <a:pt x="42" y="21"/>
                  </a:cubicBezTo>
                  <a:cubicBezTo>
                    <a:pt x="42" y="16"/>
                    <a:pt x="40" y="11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6"/>
                    <a:pt x="34" y="5"/>
                    <a:pt x="34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7" y="1"/>
                    <a:pt x="26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adFill flip="none" rotWithShape="1">
              <a:gsLst>
                <a:gs pos="19000">
                  <a:schemeClr val="accent2"/>
                </a:gs>
                <a:gs pos="42715">
                  <a:srgbClr val="4C8352"/>
                </a:gs>
                <a:gs pos="100000">
                  <a:schemeClr val="accent4"/>
                </a:gs>
                <a:gs pos="64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151351E-A80D-4FF9-AE95-4F8D61B130BB}"/>
              </a:ext>
            </a:extLst>
          </p:cNvPr>
          <p:cNvGrpSpPr/>
          <p:nvPr/>
        </p:nvGrpSpPr>
        <p:grpSpPr>
          <a:xfrm>
            <a:off x="4893467" y="2497288"/>
            <a:ext cx="419101" cy="1609725"/>
            <a:chOff x="4895850" y="2624138"/>
            <a:chExt cx="419101" cy="1609725"/>
          </a:xfrm>
        </p:grpSpPr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24C26057-A250-4420-8251-467A997C8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3429000"/>
              <a:ext cx="419100" cy="804863"/>
            </a:xfrm>
            <a:custGeom>
              <a:avLst/>
              <a:gdLst>
                <a:gd name="T0" fmla="*/ 105 w 107"/>
                <a:gd name="T1" fmla="*/ 173 h 203"/>
                <a:gd name="T2" fmla="*/ 107 w 107"/>
                <a:gd name="T3" fmla="*/ 173 h 203"/>
                <a:gd name="T4" fmla="*/ 42 w 107"/>
                <a:gd name="T5" fmla="*/ 0 h 203"/>
                <a:gd name="T6" fmla="*/ 41 w 107"/>
                <a:gd name="T7" fmla="*/ 8 h 203"/>
                <a:gd name="T8" fmla="*/ 40 w 107"/>
                <a:gd name="T9" fmla="*/ 9 h 203"/>
                <a:gd name="T10" fmla="*/ 40 w 107"/>
                <a:gd name="T11" fmla="*/ 10 h 203"/>
                <a:gd name="T12" fmla="*/ 39 w 107"/>
                <a:gd name="T13" fmla="*/ 10 h 203"/>
                <a:gd name="T14" fmla="*/ 39 w 107"/>
                <a:gd name="T15" fmla="*/ 12 h 203"/>
                <a:gd name="T16" fmla="*/ 38 w 107"/>
                <a:gd name="T17" fmla="*/ 12 h 203"/>
                <a:gd name="T18" fmla="*/ 37 w 107"/>
                <a:gd name="T19" fmla="*/ 13 h 203"/>
                <a:gd name="T20" fmla="*/ 37 w 107"/>
                <a:gd name="T21" fmla="*/ 14 h 203"/>
                <a:gd name="T22" fmla="*/ 36 w 107"/>
                <a:gd name="T23" fmla="*/ 15 h 203"/>
                <a:gd name="T24" fmla="*/ 35 w 107"/>
                <a:gd name="T25" fmla="*/ 16 h 203"/>
                <a:gd name="T26" fmla="*/ 35 w 107"/>
                <a:gd name="T27" fmla="*/ 16 h 203"/>
                <a:gd name="T28" fmla="*/ 34 w 107"/>
                <a:gd name="T29" fmla="*/ 17 h 203"/>
                <a:gd name="T30" fmla="*/ 33 w 107"/>
                <a:gd name="T31" fmla="*/ 18 h 203"/>
                <a:gd name="T32" fmla="*/ 32 w 107"/>
                <a:gd name="T33" fmla="*/ 18 h 203"/>
                <a:gd name="T34" fmla="*/ 31 w 107"/>
                <a:gd name="T35" fmla="*/ 19 h 203"/>
                <a:gd name="T36" fmla="*/ 30 w 107"/>
                <a:gd name="T37" fmla="*/ 19 h 203"/>
                <a:gd name="T38" fmla="*/ 29 w 107"/>
                <a:gd name="T39" fmla="*/ 20 h 203"/>
                <a:gd name="T40" fmla="*/ 28 w 107"/>
                <a:gd name="T41" fmla="*/ 20 h 203"/>
                <a:gd name="T42" fmla="*/ 27 w 107"/>
                <a:gd name="T43" fmla="*/ 20 h 203"/>
                <a:gd name="T44" fmla="*/ 26 w 107"/>
                <a:gd name="T45" fmla="*/ 21 h 203"/>
                <a:gd name="T46" fmla="*/ 25 w 107"/>
                <a:gd name="T47" fmla="*/ 21 h 203"/>
                <a:gd name="T48" fmla="*/ 23 w 107"/>
                <a:gd name="T49" fmla="*/ 21 h 203"/>
                <a:gd name="T50" fmla="*/ 23 w 107"/>
                <a:gd name="T51" fmla="*/ 21 h 203"/>
                <a:gd name="T52" fmla="*/ 21 w 107"/>
                <a:gd name="T53" fmla="*/ 21 h 203"/>
                <a:gd name="T54" fmla="*/ 19 w 107"/>
                <a:gd name="T55" fmla="*/ 21 h 203"/>
                <a:gd name="T56" fmla="*/ 18 w 107"/>
                <a:gd name="T57" fmla="*/ 21 h 203"/>
                <a:gd name="T58" fmla="*/ 17 w 107"/>
                <a:gd name="T59" fmla="*/ 21 h 203"/>
                <a:gd name="T60" fmla="*/ 16 w 107"/>
                <a:gd name="T61" fmla="*/ 20 h 203"/>
                <a:gd name="T62" fmla="*/ 15 w 107"/>
                <a:gd name="T63" fmla="*/ 20 h 203"/>
                <a:gd name="T64" fmla="*/ 14 w 107"/>
                <a:gd name="T65" fmla="*/ 20 h 203"/>
                <a:gd name="T66" fmla="*/ 13 w 107"/>
                <a:gd name="T67" fmla="*/ 20 h 203"/>
                <a:gd name="T68" fmla="*/ 11 w 107"/>
                <a:gd name="T69" fmla="*/ 19 h 203"/>
                <a:gd name="T70" fmla="*/ 11 w 107"/>
                <a:gd name="T71" fmla="*/ 19 h 203"/>
                <a:gd name="T72" fmla="*/ 10 w 107"/>
                <a:gd name="T73" fmla="*/ 18 h 203"/>
                <a:gd name="T74" fmla="*/ 9 w 107"/>
                <a:gd name="T75" fmla="*/ 18 h 203"/>
                <a:gd name="T76" fmla="*/ 8 w 107"/>
                <a:gd name="T77" fmla="*/ 16 h 203"/>
                <a:gd name="T78" fmla="*/ 8 w 107"/>
                <a:gd name="T79" fmla="*/ 16 h 203"/>
                <a:gd name="T80" fmla="*/ 0 w 107"/>
                <a:gd name="T81" fmla="*/ 0 h 203"/>
                <a:gd name="T82" fmla="*/ 0 w 107"/>
                <a:gd name="T83" fmla="*/ 0 h 203"/>
                <a:gd name="T84" fmla="*/ 76 w 107"/>
                <a:gd name="T85" fmla="*/ 203 h 203"/>
                <a:gd name="T86" fmla="*/ 76 w 107"/>
                <a:gd name="T87" fmla="*/ 202 h 203"/>
                <a:gd name="T88" fmla="*/ 105 w 107"/>
                <a:gd name="T89" fmla="*/ 17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" h="203">
                  <a:moveTo>
                    <a:pt x="105" y="173"/>
                  </a:moveTo>
                  <a:cubicBezTo>
                    <a:pt x="106" y="173"/>
                    <a:pt x="106" y="173"/>
                    <a:pt x="107" y="173"/>
                  </a:cubicBezTo>
                  <a:cubicBezTo>
                    <a:pt x="67" y="127"/>
                    <a:pt x="42" y="66"/>
                    <a:pt x="42" y="0"/>
                  </a:cubicBezTo>
                  <a:cubicBezTo>
                    <a:pt x="42" y="3"/>
                    <a:pt x="42" y="6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10"/>
                    <a:pt x="40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1"/>
                    <a:pt x="39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5"/>
                    <a:pt x="36" y="15"/>
                  </a:cubicBezTo>
                  <a:cubicBezTo>
                    <a:pt x="36" y="15"/>
                    <a:pt x="36" y="15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7"/>
                    <a:pt x="33" y="17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8"/>
                    <a:pt x="31" y="19"/>
                    <a:pt x="31" y="19"/>
                  </a:cubicBezTo>
                  <a:cubicBezTo>
                    <a:pt x="31" y="19"/>
                    <a:pt x="30" y="19"/>
                    <a:pt x="30" y="19"/>
                  </a:cubicBezTo>
                  <a:cubicBezTo>
                    <a:pt x="30" y="19"/>
                    <a:pt x="29" y="19"/>
                    <a:pt x="29" y="20"/>
                  </a:cubicBezTo>
                  <a:cubicBezTo>
                    <a:pt x="29" y="20"/>
                    <a:pt x="28" y="20"/>
                    <a:pt x="28" y="20"/>
                  </a:cubicBezTo>
                  <a:cubicBezTo>
                    <a:pt x="28" y="20"/>
                    <a:pt x="28" y="20"/>
                    <a:pt x="27" y="20"/>
                  </a:cubicBezTo>
                  <a:cubicBezTo>
                    <a:pt x="27" y="20"/>
                    <a:pt x="26" y="21"/>
                    <a:pt x="26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1"/>
                    <a:pt x="21" y="21"/>
                  </a:cubicBezTo>
                  <a:cubicBezTo>
                    <a:pt x="20" y="21"/>
                    <a:pt x="20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3"/>
                    <a:pt x="0" y="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29" y="149"/>
                    <a:pt x="76" y="203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76" y="186"/>
                    <a:pt x="89" y="173"/>
                    <a:pt x="105" y="17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id="{464B49B9-3B4C-4D64-B809-3F426EEAC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1" y="2624138"/>
              <a:ext cx="419100" cy="836613"/>
            </a:xfrm>
            <a:custGeom>
              <a:avLst/>
              <a:gdLst>
                <a:gd name="T0" fmla="*/ 21 w 107"/>
                <a:gd name="T1" fmla="*/ 182 h 211"/>
                <a:gd name="T2" fmla="*/ 42 w 107"/>
                <a:gd name="T3" fmla="*/ 203 h 211"/>
                <a:gd name="T4" fmla="*/ 42 w 107"/>
                <a:gd name="T5" fmla="*/ 203 h 211"/>
                <a:gd name="T6" fmla="*/ 41 w 107"/>
                <a:gd name="T7" fmla="*/ 211 h 211"/>
                <a:gd name="T8" fmla="*/ 42 w 107"/>
                <a:gd name="T9" fmla="*/ 203 h 211"/>
                <a:gd name="T10" fmla="*/ 42 w 107"/>
                <a:gd name="T11" fmla="*/ 203 h 211"/>
                <a:gd name="T12" fmla="*/ 107 w 107"/>
                <a:gd name="T13" fmla="*/ 30 h 211"/>
                <a:gd name="T14" fmla="*/ 105 w 107"/>
                <a:gd name="T15" fmla="*/ 30 h 211"/>
                <a:gd name="T16" fmla="*/ 76 w 107"/>
                <a:gd name="T17" fmla="*/ 1 h 211"/>
                <a:gd name="T18" fmla="*/ 76 w 107"/>
                <a:gd name="T19" fmla="*/ 0 h 211"/>
                <a:gd name="T20" fmla="*/ 0 w 107"/>
                <a:gd name="T21" fmla="*/ 203 h 211"/>
                <a:gd name="T22" fmla="*/ 0 w 107"/>
                <a:gd name="T23" fmla="*/ 203 h 211"/>
                <a:gd name="T24" fmla="*/ 0 w 107"/>
                <a:gd name="T25" fmla="*/ 203 h 211"/>
                <a:gd name="T26" fmla="*/ 21 w 107"/>
                <a:gd name="T27" fmla="*/ 18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211">
                  <a:moveTo>
                    <a:pt x="21" y="182"/>
                  </a:moveTo>
                  <a:cubicBezTo>
                    <a:pt x="33" y="182"/>
                    <a:pt x="42" y="191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206"/>
                    <a:pt x="42" y="209"/>
                    <a:pt x="41" y="211"/>
                  </a:cubicBezTo>
                  <a:cubicBezTo>
                    <a:pt x="42" y="209"/>
                    <a:pt x="42" y="206"/>
                    <a:pt x="42" y="203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2" y="137"/>
                    <a:pt x="67" y="76"/>
                    <a:pt x="107" y="30"/>
                  </a:cubicBezTo>
                  <a:cubicBezTo>
                    <a:pt x="106" y="30"/>
                    <a:pt x="106" y="30"/>
                    <a:pt x="105" y="30"/>
                  </a:cubicBezTo>
                  <a:cubicBezTo>
                    <a:pt x="89" y="30"/>
                    <a:pt x="76" y="17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29" y="54"/>
                    <a:pt x="0" y="125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191"/>
                    <a:pt x="9" y="182"/>
                    <a:pt x="21" y="18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09A50A20-12C5-4CDD-AE54-14F868C03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850" y="3335139"/>
              <a:ext cx="162722" cy="187722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0 w 42"/>
                <a:gd name="T5" fmla="*/ 21 h 42"/>
                <a:gd name="T6" fmla="*/ 0 w 42"/>
                <a:gd name="T7" fmla="*/ 21 h 42"/>
                <a:gd name="T8" fmla="*/ 0 w 42"/>
                <a:gd name="T9" fmla="*/ 21 h 42"/>
                <a:gd name="T10" fmla="*/ 8 w 42"/>
                <a:gd name="T11" fmla="*/ 37 h 42"/>
                <a:gd name="T12" fmla="*/ 8 w 42"/>
                <a:gd name="T13" fmla="*/ 37 h 42"/>
                <a:gd name="T14" fmla="*/ 9 w 42"/>
                <a:gd name="T15" fmla="*/ 39 h 42"/>
                <a:gd name="T16" fmla="*/ 10 w 42"/>
                <a:gd name="T17" fmla="*/ 39 h 42"/>
                <a:gd name="T18" fmla="*/ 11 w 42"/>
                <a:gd name="T19" fmla="*/ 40 h 42"/>
                <a:gd name="T20" fmla="*/ 11 w 42"/>
                <a:gd name="T21" fmla="*/ 40 h 42"/>
                <a:gd name="T22" fmla="*/ 13 w 42"/>
                <a:gd name="T23" fmla="*/ 41 h 42"/>
                <a:gd name="T24" fmla="*/ 14 w 42"/>
                <a:gd name="T25" fmla="*/ 41 h 42"/>
                <a:gd name="T26" fmla="*/ 15 w 42"/>
                <a:gd name="T27" fmla="*/ 41 h 42"/>
                <a:gd name="T28" fmla="*/ 16 w 42"/>
                <a:gd name="T29" fmla="*/ 41 h 42"/>
                <a:gd name="T30" fmla="*/ 17 w 42"/>
                <a:gd name="T31" fmla="*/ 42 h 42"/>
                <a:gd name="T32" fmla="*/ 18 w 42"/>
                <a:gd name="T33" fmla="*/ 42 h 42"/>
                <a:gd name="T34" fmla="*/ 19 w 42"/>
                <a:gd name="T35" fmla="*/ 42 h 42"/>
                <a:gd name="T36" fmla="*/ 21 w 42"/>
                <a:gd name="T37" fmla="*/ 42 h 42"/>
                <a:gd name="T38" fmla="*/ 23 w 42"/>
                <a:gd name="T39" fmla="*/ 42 h 42"/>
                <a:gd name="T40" fmla="*/ 23 w 42"/>
                <a:gd name="T41" fmla="*/ 42 h 42"/>
                <a:gd name="T42" fmla="*/ 25 w 42"/>
                <a:gd name="T43" fmla="*/ 42 h 42"/>
                <a:gd name="T44" fmla="*/ 26 w 42"/>
                <a:gd name="T45" fmla="*/ 42 h 42"/>
                <a:gd name="T46" fmla="*/ 27 w 42"/>
                <a:gd name="T47" fmla="*/ 41 h 42"/>
                <a:gd name="T48" fmla="*/ 28 w 42"/>
                <a:gd name="T49" fmla="*/ 41 h 42"/>
                <a:gd name="T50" fmla="*/ 29 w 42"/>
                <a:gd name="T51" fmla="*/ 41 h 42"/>
                <a:gd name="T52" fmla="*/ 30 w 42"/>
                <a:gd name="T53" fmla="*/ 40 h 42"/>
                <a:gd name="T54" fmla="*/ 31 w 42"/>
                <a:gd name="T55" fmla="*/ 40 h 42"/>
                <a:gd name="T56" fmla="*/ 32 w 42"/>
                <a:gd name="T57" fmla="*/ 39 h 42"/>
                <a:gd name="T58" fmla="*/ 33 w 42"/>
                <a:gd name="T59" fmla="*/ 39 h 42"/>
                <a:gd name="T60" fmla="*/ 34 w 42"/>
                <a:gd name="T61" fmla="*/ 38 h 42"/>
                <a:gd name="T62" fmla="*/ 35 w 42"/>
                <a:gd name="T63" fmla="*/ 37 h 42"/>
                <a:gd name="T64" fmla="*/ 35 w 42"/>
                <a:gd name="T65" fmla="*/ 37 h 42"/>
                <a:gd name="T66" fmla="*/ 36 w 42"/>
                <a:gd name="T67" fmla="*/ 36 h 42"/>
                <a:gd name="T68" fmla="*/ 37 w 42"/>
                <a:gd name="T69" fmla="*/ 35 h 42"/>
                <a:gd name="T70" fmla="*/ 37 w 42"/>
                <a:gd name="T71" fmla="*/ 34 h 42"/>
                <a:gd name="T72" fmla="*/ 38 w 42"/>
                <a:gd name="T73" fmla="*/ 33 h 42"/>
                <a:gd name="T74" fmla="*/ 39 w 42"/>
                <a:gd name="T75" fmla="*/ 33 h 42"/>
                <a:gd name="T76" fmla="*/ 39 w 42"/>
                <a:gd name="T77" fmla="*/ 31 h 42"/>
                <a:gd name="T78" fmla="*/ 40 w 42"/>
                <a:gd name="T79" fmla="*/ 31 h 42"/>
                <a:gd name="T80" fmla="*/ 40 w 42"/>
                <a:gd name="T81" fmla="*/ 30 h 42"/>
                <a:gd name="T82" fmla="*/ 41 w 42"/>
                <a:gd name="T83" fmla="*/ 29 h 42"/>
                <a:gd name="T84" fmla="*/ 42 w 42"/>
                <a:gd name="T85" fmla="*/ 21 h 42"/>
                <a:gd name="T86" fmla="*/ 42 w 42"/>
                <a:gd name="T87" fmla="*/ 21 h 42"/>
                <a:gd name="T88" fmla="*/ 21 w 42"/>
                <a:gd name="T8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3" y="34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9" y="38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40"/>
                    <a:pt x="12" y="40"/>
                    <a:pt x="13" y="41"/>
                  </a:cubicBezTo>
                  <a:cubicBezTo>
                    <a:pt x="13" y="41"/>
                    <a:pt x="13" y="41"/>
                    <a:pt x="14" y="41"/>
                  </a:cubicBezTo>
                  <a:cubicBezTo>
                    <a:pt x="14" y="41"/>
                    <a:pt x="14" y="41"/>
                    <a:pt x="15" y="41"/>
                  </a:cubicBezTo>
                  <a:cubicBezTo>
                    <a:pt x="15" y="41"/>
                    <a:pt x="15" y="41"/>
                    <a:pt x="16" y="41"/>
                  </a:cubicBezTo>
                  <a:cubicBezTo>
                    <a:pt x="16" y="42"/>
                    <a:pt x="16" y="42"/>
                    <a:pt x="17" y="42"/>
                  </a:cubicBezTo>
                  <a:cubicBezTo>
                    <a:pt x="17" y="42"/>
                    <a:pt x="18" y="42"/>
                    <a:pt x="18" y="42"/>
                  </a:cubicBezTo>
                  <a:cubicBezTo>
                    <a:pt x="18" y="42"/>
                    <a:pt x="19" y="42"/>
                    <a:pt x="19" y="42"/>
                  </a:cubicBezTo>
                  <a:cubicBezTo>
                    <a:pt x="20" y="42"/>
                    <a:pt x="20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4" y="42"/>
                    <a:pt x="25" y="42"/>
                    <a:pt x="25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9" y="41"/>
                    <a:pt x="29" y="41"/>
                  </a:cubicBezTo>
                  <a:cubicBezTo>
                    <a:pt x="29" y="40"/>
                    <a:pt x="30" y="40"/>
                    <a:pt x="30" y="40"/>
                  </a:cubicBezTo>
                  <a:cubicBezTo>
                    <a:pt x="30" y="40"/>
                    <a:pt x="31" y="40"/>
                    <a:pt x="31" y="40"/>
                  </a:cubicBezTo>
                  <a:cubicBezTo>
                    <a:pt x="31" y="40"/>
                    <a:pt x="32" y="39"/>
                    <a:pt x="32" y="39"/>
                  </a:cubicBezTo>
                  <a:cubicBezTo>
                    <a:pt x="32" y="39"/>
                    <a:pt x="33" y="39"/>
                    <a:pt x="33" y="39"/>
                  </a:cubicBezTo>
                  <a:cubicBezTo>
                    <a:pt x="33" y="38"/>
                    <a:pt x="33" y="38"/>
                    <a:pt x="34" y="38"/>
                  </a:cubicBezTo>
                  <a:cubicBezTo>
                    <a:pt x="34" y="38"/>
                    <a:pt x="34" y="38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7" y="35"/>
                    <a:pt x="37" y="35"/>
                  </a:cubicBezTo>
                  <a:cubicBezTo>
                    <a:pt x="37" y="35"/>
                    <a:pt x="37" y="35"/>
                    <a:pt x="37" y="34"/>
                  </a:cubicBezTo>
                  <a:cubicBezTo>
                    <a:pt x="38" y="34"/>
                    <a:pt x="38" y="34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2"/>
                    <a:pt x="39" y="32"/>
                    <a:pt x="39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40" y="30"/>
                    <a:pt x="40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7"/>
                    <a:pt x="42" y="24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9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DA5BCF6-F586-4C3B-824D-837633285EBF}"/>
              </a:ext>
            </a:extLst>
          </p:cNvPr>
          <p:cNvSpPr txBox="1"/>
          <p:nvPr/>
        </p:nvSpPr>
        <p:spPr>
          <a:xfrm>
            <a:off x="8899271" y="5159407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3"/>
                </a:solidFill>
              </a:rPr>
              <a:t>WORKSPACE</a:t>
            </a:r>
            <a:br>
              <a:rPr lang="en-US" sz="1500" b="1" dirty="0">
                <a:solidFill>
                  <a:schemeClr val="accent3"/>
                </a:solidFill>
              </a:rPr>
            </a:br>
            <a:r>
              <a:rPr lang="en-US" sz="1500" b="1" dirty="0">
                <a:solidFill>
                  <a:schemeClr val="accent3"/>
                </a:solidFill>
              </a:rPr>
              <a:t>ONE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03525E56-535F-444D-96A1-C2486B892524}"/>
              </a:ext>
            </a:extLst>
          </p:cNvPr>
          <p:cNvSpPr txBox="1"/>
          <p:nvPr/>
        </p:nvSpPr>
        <p:spPr>
          <a:xfrm>
            <a:off x="2082858" y="4956323"/>
            <a:ext cx="1179810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ON-PREM </a:t>
            </a:r>
            <a:br>
              <a:rPr lang="en-US" sz="1500" b="1" dirty="0">
                <a:solidFill>
                  <a:schemeClr val="accent1"/>
                </a:solidFill>
              </a:rPr>
            </a:br>
            <a:r>
              <a:rPr lang="en-US" sz="1500" b="1" dirty="0">
                <a:solidFill>
                  <a:schemeClr val="accent1"/>
                </a:solidFill>
              </a:rPr>
              <a:t>AND CLOUD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51CABF4-255C-4C88-A000-67FFF93E7FB7}"/>
              </a:ext>
            </a:extLst>
          </p:cNvPr>
          <p:cNvSpPr txBox="1"/>
          <p:nvPr/>
        </p:nvSpPr>
        <p:spPr>
          <a:xfrm>
            <a:off x="2449416" y="5693191"/>
            <a:ext cx="399148" cy="2308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1"/>
                </a:solidFill>
              </a:rPr>
              <a:t>SSO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E8199DF-E843-4F68-BB25-B7DB488F549C}"/>
              </a:ext>
            </a:extLst>
          </p:cNvPr>
          <p:cNvSpPr txBox="1"/>
          <p:nvPr/>
        </p:nvSpPr>
        <p:spPr>
          <a:xfrm>
            <a:off x="8931328" y="991223"/>
            <a:ext cx="1277593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2"/>
                </a:solidFill>
              </a:rPr>
              <a:t>WORKSPACE</a:t>
            </a:r>
            <a:br>
              <a:rPr lang="en-US" sz="1500" b="1" dirty="0">
                <a:solidFill>
                  <a:schemeClr val="accent2"/>
                </a:solidFill>
              </a:rPr>
            </a:br>
            <a:r>
              <a:rPr lang="en-US" sz="1500" b="1" dirty="0">
                <a:solidFill>
                  <a:schemeClr val="accent2"/>
                </a:solidFill>
              </a:rPr>
              <a:t>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298E16-57F5-4A8C-9D83-66763E92F939}"/>
              </a:ext>
            </a:extLst>
          </p:cNvPr>
          <p:cNvSpPr txBox="1"/>
          <p:nvPr/>
        </p:nvSpPr>
        <p:spPr>
          <a:xfrm>
            <a:off x="5133963" y="61603"/>
            <a:ext cx="1896352" cy="61555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USER CENTRIC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WORKSPACE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030E19E9-E5D3-4DA9-AC20-3E7706672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4366" y="1167089"/>
            <a:ext cx="660092" cy="654768"/>
          </a:xfrm>
          <a:prstGeom prst="rect">
            <a:avLst/>
          </a:prstGeom>
        </p:spPr>
      </p:pic>
      <p:grpSp>
        <p:nvGrpSpPr>
          <p:cNvPr id="234" name="Group 4">
            <a:extLst>
              <a:ext uri="{FF2B5EF4-FFF2-40B4-BE49-F238E27FC236}">
                <a16:creationId xmlns:a16="http://schemas.microsoft.com/office/drawing/2014/main" id="{B5EFDE9D-5544-4AA2-8B10-6CBDFE03DF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52723" y="3024749"/>
            <a:ext cx="601649" cy="571471"/>
            <a:chOff x="1610" y="1689"/>
            <a:chExt cx="319" cy="303"/>
          </a:xfrm>
          <a:solidFill>
            <a:schemeClr val="accent5"/>
          </a:solidFill>
        </p:grpSpPr>
        <p:sp>
          <p:nvSpPr>
            <p:cNvPr id="236" name="Freeform 5">
              <a:extLst>
                <a:ext uri="{FF2B5EF4-FFF2-40B4-BE49-F238E27FC236}">
                  <a16:creationId xmlns:a16="http://schemas.microsoft.com/office/drawing/2014/main" id="{360EA75B-0DD8-4EF4-8FA2-4C0E4C885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5" y="1722"/>
              <a:ext cx="172" cy="163"/>
            </a:xfrm>
            <a:custGeom>
              <a:avLst/>
              <a:gdLst>
                <a:gd name="T0" fmla="*/ 3347 w 6693"/>
                <a:gd name="T1" fmla="*/ 338 h 6644"/>
                <a:gd name="T2" fmla="*/ 6356 w 6693"/>
                <a:gd name="T3" fmla="*/ 3322 h 6644"/>
                <a:gd name="T4" fmla="*/ 3347 w 6693"/>
                <a:gd name="T5" fmla="*/ 6307 h 6644"/>
                <a:gd name="T6" fmla="*/ 338 w 6693"/>
                <a:gd name="T7" fmla="*/ 3322 h 6644"/>
                <a:gd name="T8" fmla="*/ 3347 w 6693"/>
                <a:gd name="T9" fmla="*/ 338 h 6644"/>
                <a:gd name="T10" fmla="*/ 3347 w 6693"/>
                <a:gd name="T11" fmla="*/ 0 h 6644"/>
                <a:gd name="T12" fmla="*/ 0 w 6693"/>
                <a:gd name="T13" fmla="*/ 3322 h 6644"/>
                <a:gd name="T14" fmla="*/ 3347 w 6693"/>
                <a:gd name="T15" fmla="*/ 6644 h 6644"/>
                <a:gd name="T16" fmla="*/ 6693 w 6693"/>
                <a:gd name="T17" fmla="*/ 3322 h 6644"/>
                <a:gd name="T18" fmla="*/ 3347 w 6693"/>
                <a:gd name="T19" fmla="*/ 0 h 6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93" h="6644">
                  <a:moveTo>
                    <a:pt x="3347" y="338"/>
                  </a:moveTo>
                  <a:cubicBezTo>
                    <a:pt x="5006" y="338"/>
                    <a:pt x="6356" y="1677"/>
                    <a:pt x="6356" y="3322"/>
                  </a:cubicBezTo>
                  <a:cubicBezTo>
                    <a:pt x="6356" y="4968"/>
                    <a:pt x="5006" y="6307"/>
                    <a:pt x="3347" y="6307"/>
                  </a:cubicBezTo>
                  <a:cubicBezTo>
                    <a:pt x="1688" y="6307"/>
                    <a:pt x="338" y="4968"/>
                    <a:pt x="338" y="3322"/>
                  </a:cubicBezTo>
                  <a:cubicBezTo>
                    <a:pt x="338" y="1677"/>
                    <a:pt x="1688" y="338"/>
                    <a:pt x="3347" y="338"/>
                  </a:cubicBezTo>
                  <a:moveTo>
                    <a:pt x="3347" y="0"/>
                  </a:moveTo>
                  <a:cubicBezTo>
                    <a:pt x="1499" y="0"/>
                    <a:pt x="0" y="1487"/>
                    <a:pt x="0" y="3322"/>
                  </a:cubicBezTo>
                  <a:cubicBezTo>
                    <a:pt x="0" y="5157"/>
                    <a:pt x="1499" y="6644"/>
                    <a:pt x="3347" y="6644"/>
                  </a:cubicBezTo>
                  <a:cubicBezTo>
                    <a:pt x="5195" y="6644"/>
                    <a:pt x="6693" y="5157"/>
                    <a:pt x="6693" y="3322"/>
                  </a:cubicBezTo>
                  <a:cubicBezTo>
                    <a:pt x="6693" y="1487"/>
                    <a:pt x="5195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6">
              <a:extLst>
                <a:ext uri="{FF2B5EF4-FFF2-40B4-BE49-F238E27FC236}">
                  <a16:creationId xmlns:a16="http://schemas.microsoft.com/office/drawing/2014/main" id="{E4482A53-DFF6-41E1-80D6-8D8E229BE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752"/>
              <a:ext cx="63" cy="61"/>
            </a:xfrm>
            <a:custGeom>
              <a:avLst/>
              <a:gdLst>
                <a:gd name="T0" fmla="*/ 2302 w 2476"/>
                <a:gd name="T1" fmla="*/ 2493 h 2493"/>
                <a:gd name="T2" fmla="*/ 2300 w 2476"/>
                <a:gd name="T3" fmla="*/ 2493 h 2493"/>
                <a:gd name="T4" fmla="*/ 2133 w 2476"/>
                <a:gd name="T5" fmla="*/ 2323 h 2493"/>
                <a:gd name="T6" fmla="*/ 1566 w 2476"/>
                <a:gd name="T7" fmla="*/ 927 h 2493"/>
                <a:gd name="T8" fmla="*/ 169 w 2476"/>
                <a:gd name="T9" fmla="*/ 338 h 2493"/>
                <a:gd name="T10" fmla="*/ 1 w 2476"/>
                <a:gd name="T11" fmla="*/ 167 h 2493"/>
                <a:gd name="T12" fmla="*/ 172 w 2476"/>
                <a:gd name="T13" fmla="*/ 0 h 2493"/>
                <a:gd name="T14" fmla="*/ 1806 w 2476"/>
                <a:gd name="T15" fmla="*/ 690 h 2493"/>
                <a:gd name="T16" fmla="*/ 2471 w 2476"/>
                <a:gd name="T17" fmla="*/ 2326 h 2493"/>
                <a:gd name="T18" fmla="*/ 2302 w 2476"/>
                <a:gd name="T19" fmla="*/ 2493 h 2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6" h="2493">
                  <a:moveTo>
                    <a:pt x="2302" y="2493"/>
                  </a:moveTo>
                  <a:cubicBezTo>
                    <a:pt x="2301" y="2493"/>
                    <a:pt x="2301" y="2493"/>
                    <a:pt x="2300" y="2493"/>
                  </a:cubicBezTo>
                  <a:cubicBezTo>
                    <a:pt x="2207" y="2493"/>
                    <a:pt x="2132" y="2416"/>
                    <a:pt x="2133" y="2323"/>
                  </a:cubicBezTo>
                  <a:cubicBezTo>
                    <a:pt x="2138" y="1798"/>
                    <a:pt x="1936" y="1302"/>
                    <a:pt x="1566" y="927"/>
                  </a:cubicBezTo>
                  <a:cubicBezTo>
                    <a:pt x="1194" y="552"/>
                    <a:pt x="698" y="343"/>
                    <a:pt x="169" y="338"/>
                  </a:cubicBezTo>
                  <a:cubicBezTo>
                    <a:pt x="75" y="337"/>
                    <a:pt x="0" y="261"/>
                    <a:pt x="1" y="167"/>
                  </a:cubicBezTo>
                  <a:cubicBezTo>
                    <a:pt x="2" y="74"/>
                    <a:pt x="80" y="3"/>
                    <a:pt x="172" y="0"/>
                  </a:cubicBezTo>
                  <a:cubicBezTo>
                    <a:pt x="791" y="6"/>
                    <a:pt x="1372" y="251"/>
                    <a:pt x="1806" y="690"/>
                  </a:cubicBezTo>
                  <a:cubicBezTo>
                    <a:pt x="2240" y="1129"/>
                    <a:pt x="2476" y="1710"/>
                    <a:pt x="2471" y="2326"/>
                  </a:cubicBezTo>
                  <a:cubicBezTo>
                    <a:pt x="2470" y="2419"/>
                    <a:pt x="2394" y="2493"/>
                    <a:pt x="2302" y="2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7">
              <a:extLst>
                <a:ext uri="{FF2B5EF4-FFF2-40B4-BE49-F238E27FC236}">
                  <a16:creationId xmlns:a16="http://schemas.microsoft.com/office/drawing/2014/main" id="{B64E4E8A-6417-4B5F-ACDF-BB01D065B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" y="1798"/>
              <a:ext cx="35" cy="41"/>
            </a:xfrm>
            <a:custGeom>
              <a:avLst/>
              <a:gdLst>
                <a:gd name="T0" fmla="*/ 1199 w 1383"/>
                <a:gd name="T1" fmla="*/ 1668 h 1668"/>
                <a:gd name="T2" fmla="*/ 1167 w 1383"/>
                <a:gd name="T3" fmla="*/ 1665 h 1668"/>
                <a:gd name="T4" fmla="*/ 134 w 1383"/>
                <a:gd name="T5" fmla="*/ 152 h 1668"/>
                <a:gd name="T6" fmla="*/ 331 w 1383"/>
                <a:gd name="T7" fmla="*/ 18 h 1668"/>
                <a:gd name="T8" fmla="*/ 465 w 1383"/>
                <a:gd name="T9" fmla="*/ 215 h 1668"/>
                <a:gd name="T10" fmla="*/ 1231 w 1383"/>
                <a:gd name="T11" fmla="*/ 1333 h 1668"/>
                <a:gd name="T12" fmla="*/ 1365 w 1383"/>
                <a:gd name="T13" fmla="*/ 1531 h 1668"/>
                <a:gd name="T14" fmla="*/ 1199 w 1383"/>
                <a:gd name="T15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3" h="1668">
                  <a:moveTo>
                    <a:pt x="1199" y="1668"/>
                  </a:moveTo>
                  <a:cubicBezTo>
                    <a:pt x="1189" y="1668"/>
                    <a:pt x="1178" y="1667"/>
                    <a:pt x="1167" y="1665"/>
                  </a:cubicBezTo>
                  <a:cubicBezTo>
                    <a:pt x="463" y="1530"/>
                    <a:pt x="0" y="851"/>
                    <a:pt x="134" y="152"/>
                  </a:cubicBezTo>
                  <a:cubicBezTo>
                    <a:pt x="151" y="60"/>
                    <a:pt x="239" y="0"/>
                    <a:pt x="331" y="18"/>
                  </a:cubicBezTo>
                  <a:cubicBezTo>
                    <a:pt x="423" y="35"/>
                    <a:pt x="483" y="124"/>
                    <a:pt x="465" y="215"/>
                  </a:cubicBezTo>
                  <a:cubicBezTo>
                    <a:pt x="366" y="732"/>
                    <a:pt x="710" y="1233"/>
                    <a:pt x="1231" y="1333"/>
                  </a:cubicBezTo>
                  <a:cubicBezTo>
                    <a:pt x="1323" y="1351"/>
                    <a:pt x="1383" y="1439"/>
                    <a:pt x="1365" y="1531"/>
                  </a:cubicBezTo>
                  <a:cubicBezTo>
                    <a:pt x="1350" y="1612"/>
                    <a:pt x="1279" y="1668"/>
                    <a:pt x="1199" y="16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Line 8">
              <a:extLst>
                <a:ext uri="{FF2B5EF4-FFF2-40B4-BE49-F238E27FC236}">
                  <a16:creationId xmlns:a16="http://schemas.microsoft.com/office/drawing/2014/main" id="{3D74830C-220D-4B20-9741-B12F4C85B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7" y="1725"/>
              <a:ext cx="0" cy="0"/>
            </a:xfrm>
            <a:prstGeom prst="line">
              <a:avLst/>
            </a:prstGeom>
            <a:grp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9">
              <a:extLst>
                <a:ext uri="{FF2B5EF4-FFF2-40B4-BE49-F238E27FC236}">
                  <a16:creationId xmlns:a16="http://schemas.microsoft.com/office/drawing/2014/main" id="{396319A6-5125-4DE4-AF7B-DCE2F91456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" y="1689"/>
              <a:ext cx="319" cy="303"/>
            </a:xfrm>
            <a:custGeom>
              <a:avLst/>
              <a:gdLst>
                <a:gd name="T0" fmla="*/ 12378 w 12455"/>
                <a:gd name="T1" fmla="*/ 11178 h 12350"/>
                <a:gd name="T2" fmla="*/ 12366 w 12455"/>
                <a:gd name="T3" fmla="*/ 11139 h 12350"/>
                <a:gd name="T4" fmla="*/ 9103 w 12455"/>
                <a:gd name="T5" fmla="*/ 7848 h 12350"/>
                <a:gd name="T6" fmla="*/ 8525 w 12455"/>
                <a:gd name="T7" fmla="*/ 7620 h 12350"/>
                <a:gd name="T8" fmla="*/ 8385 w 12455"/>
                <a:gd name="T9" fmla="*/ 7637 h 12350"/>
                <a:gd name="T10" fmla="*/ 9440 w 12455"/>
                <a:gd name="T11" fmla="*/ 4685 h 12350"/>
                <a:gd name="T12" fmla="*/ 4720 w 12455"/>
                <a:gd name="T13" fmla="*/ 0 h 12350"/>
                <a:gd name="T14" fmla="*/ 0 w 12455"/>
                <a:gd name="T15" fmla="*/ 4685 h 12350"/>
                <a:gd name="T16" fmla="*/ 4720 w 12455"/>
                <a:gd name="T17" fmla="*/ 9371 h 12350"/>
                <a:gd name="T18" fmla="*/ 7709 w 12455"/>
                <a:gd name="T19" fmla="*/ 8311 h 12350"/>
                <a:gd name="T20" fmla="*/ 7912 w 12455"/>
                <a:gd name="T21" fmla="*/ 9017 h 12350"/>
                <a:gd name="T22" fmla="*/ 11153 w 12455"/>
                <a:gd name="T23" fmla="*/ 12285 h 12350"/>
                <a:gd name="T24" fmla="*/ 11185 w 12455"/>
                <a:gd name="T25" fmla="*/ 12317 h 12350"/>
                <a:gd name="T26" fmla="*/ 11228 w 12455"/>
                <a:gd name="T27" fmla="*/ 12329 h 12350"/>
                <a:gd name="T28" fmla="*/ 11382 w 12455"/>
                <a:gd name="T29" fmla="*/ 12350 h 12350"/>
                <a:gd name="T30" fmla="*/ 12093 w 12455"/>
                <a:gd name="T31" fmla="*/ 11993 h 12350"/>
                <a:gd name="T32" fmla="*/ 12378 w 12455"/>
                <a:gd name="T33" fmla="*/ 11178 h 12350"/>
                <a:gd name="T34" fmla="*/ 11850 w 12455"/>
                <a:gd name="T35" fmla="*/ 11758 h 12350"/>
                <a:gd name="T36" fmla="*/ 11356 w 12455"/>
                <a:gd name="T37" fmla="*/ 12010 h 12350"/>
                <a:gd name="T38" fmla="*/ 8152 w 12455"/>
                <a:gd name="T39" fmla="*/ 8779 h 12350"/>
                <a:gd name="T40" fmla="*/ 8077 w 12455"/>
                <a:gd name="T41" fmla="*/ 8262 h 12350"/>
                <a:gd name="T42" fmla="*/ 7692 w 12455"/>
                <a:gd name="T43" fmla="*/ 7877 h 12350"/>
                <a:gd name="T44" fmla="*/ 4720 w 12455"/>
                <a:gd name="T45" fmla="*/ 9033 h 12350"/>
                <a:gd name="T46" fmla="*/ 338 w 12455"/>
                <a:gd name="T47" fmla="*/ 4685 h 12350"/>
                <a:gd name="T48" fmla="*/ 4720 w 12455"/>
                <a:gd name="T49" fmla="*/ 338 h 12350"/>
                <a:gd name="T50" fmla="*/ 9102 w 12455"/>
                <a:gd name="T51" fmla="*/ 4685 h 12350"/>
                <a:gd name="T52" fmla="*/ 8027 w 12455"/>
                <a:gd name="T53" fmla="*/ 7532 h 12350"/>
                <a:gd name="T54" fmla="*/ 8462 w 12455"/>
                <a:gd name="T55" fmla="*/ 7967 h 12350"/>
                <a:gd name="T56" fmla="*/ 8534 w 12455"/>
                <a:gd name="T57" fmla="*/ 7958 h 12350"/>
                <a:gd name="T58" fmla="*/ 8863 w 12455"/>
                <a:gd name="T59" fmla="*/ 8086 h 12350"/>
                <a:gd name="T60" fmla="*/ 12063 w 12455"/>
                <a:gd name="T61" fmla="*/ 11313 h 12350"/>
                <a:gd name="T62" fmla="*/ 11850 w 12455"/>
                <a:gd name="T63" fmla="*/ 11758 h 1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55" h="12350">
                  <a:moveTo>
                    <a:pt x="12378" y="11178"/>
                  </a:moveTo>
                  <a:cubicBezTo>
                    <a:pt x="12366" y="11139"/>
                    <a:pt x="12366" y="11139"/>
                    <a:pt x="12366" y="11139"/>
                  </a:cubicBezTo>
                  <a:cubicBezTo>
                    <a:pt x="9103" y="7848"/>
                    <a:pt x="9103" y="7848"/>
                    <a:pt x="9103" y="7848"/>
                  </a:cubicBezTo>
                  <a:cubicBezTo>
                    <a:pt x="8951" y="7695"/>
                    <a:pt x="8745" y="7613"/>
                    <a:pt x="8525" y="7620"/>
                  </a:cubicBezTo>
                  <a:cubicBezTo>
                    <a:pt x="8477" y="7622"/>
                    <a:pt x="8431" y="7628"/>
                    <a:pt x="8385" y="7637"/>
                  </a:cubicBezTo>
                  <a:cubicBezTo>
                    <a:pt x="9044" y="6831"/>
                    <a:pt x="9440" y="5804"/>
                    <a:pt x="9440" y="4685"/>
                  </a:cubicBezTo>
                  <a:cubicBezTo>
                    <a:pt x="9440" y="2098"/>
                    <a:pt x="7327" y="0"/>
                    <a:pt x="4720" y="0"/>
                  </a:cubicBezTo>
                  <a:cubicBezTo>
                    <a:pt x="2113" y="0"/>
                    <a:pt x="0" y="2098"/>
                    <a:pt x="0" y="4685"/>
                  </a:cubicBezTo>
                  <a:cubicBezTo>
                    <a:pt x="0" y="7273"/>
                    <a:pt x="2113" y="9371"/>
                    <a:pt x="4720" y="9371"/>
                  </a:cubicBezTo>
                  <a:cubicBezTo>
                    <a:pt x="5854" y="9371"/>
                    <a:pt x="6895" y="8973"/>
                    <a:pt x="7709" y="8311"/>
                  </a:cubicBezTo>
                  <a:cubicBezTo>
                    <a:pt x="7658" y="8563"/>
                    <a:pt x="7724" y="8828"/>
                    <a:pt x="7912" y="9017"/>
                  </a:cubicBezTo>
                  <a:cubicBezTo>
                    <a:pt x="11153" y="12285"/>
                    <a:pt x="11153" y="12285"/>
                    <a:pt x="11153" y="12285"/>
                  </a:cubicBezTo>
                  <a:cubicBezTo>
                    <a:pt x="11185" y="12317"/>
                    <a:pt x="11185" y="12317"/>
                    <a:pt x="11185" y="12317"/>
                  </a:cubicBezTo>
                  <a:cubicBezTo>
                    <a:pt x="11228" y="12329"/>
                    <a:pt x="11228" y="12329"/>
                    <a:pt x="11228" y="12329"/>
                  </a:cubicBezTo>
                  <a:cubicBezTo>
                    <a:pt x="11279" y="12343"/>
                    <a:pt x="11330" y="12350"/>
                    <a:pt x="11382" y="12350"/>
                  </a:cubicBezTo>
                  <a:cubicBezTo>
                    <a:pt x="11648" y="12350"/>
                    <a:pt x="11915" y="12177"/>
                    <a:pt x="12093" y="11993"/>
                  </a:cubicBezTo>
                  <a:cubicBezTo>
                    <a:pt x="12349" y="11727"/>
                    <a:pt x="12455" y="11423"/>
                    <a:pt x="12378" y="11178"/>
                  </a:cubicBezTo>
                  <a:close/>
                  <a:moveTo>
                    <a:pt x="11850" y="11758"/>
                  </a:moveTo>
                  <a:cubicBezTo>
                    <a:pt x="11689" y="11924"/>
                    <a:pt x="11494" y="12022"/>
                    <a:pt x="11356" y="12010"/>
                  </a:cubicBezTo>
                  <a:cubicBezTo>
                    <a:pt x="8152" y="8779"/>
                    <a:pt x="8152" y="8779"/>
                    <a:pt x="8152" y="8779"/>
                  </a:cubicBezTo>
                  <a:cubicBezTo>
                    <a:pt x="8017" y="8644"/>
                    <a:pt x="7995" y="8437"/>
                    <a:pt x="8077" y="8262"/>
                  </a:cubicBezTo>
                  <a:cubicBezTo>
                    <a:pt x="7692" y="7877"/>
                    <a:pt x="7692" y="7877"/>
                    <a:pt x="7692" y="7877"/>
                  </a:cubicBezTo>
                  <a:cubicBezTo>
                    <a:pt x="6910" y="8594"/>
                    <a:pt x="5866" y="9033"/>
                    <a:pt x="4720" y="9033"/>
                  </a:cubicBezTo>
                  <a:cubicBezTo>
                    <a:pt x="2303" y="9033"/>
                    <a:pt x="338" y="7082"/>
                    <a:pt x="338" y="4685"/>
                  </a:cubicBezTo>
                  <a:cubicBezTo>
                    <a:pt x="338" y="2288"/>
                    <a:pt x="2303" y="338"/>
                    <a:pt x="4720" y="338"/>
                  </a:cubicBezTo>
                  <a:cubicBezTo>
                    <a:pt x="7136" y="338"/>
                    <a:pt x="9102" y="2288"/>
                    <a:pt x="9102" y="4685"/>
                  </a:cubicBezTo>
                  <a:cubicBezTo>
                    <a:pt x="9102" y="5773"/>
                    <a:pt x="8696" y="6769"/>
                    <a:pt x="8027" y="7532"/>
                  </a:cubicBezTo>
                  <a:cubicBezTo>
                    <a:pt x="8462" y="7967"/>
                    <a:pt x="8462" y="7967"/>
                    <a:pt x="8462" y="7967"/>
                  </a:cubicBezTo>
                  <a:cubicBezTo>
                    <a:pt x="8486" y="7963"/>
                    <a:pt x="8510" y="7959"/>
                    <a:pt x="8534" y="7958"/>
                  </a:cubicBezTo>
                  <a:cubicBezTo>
                    <a:pt x="8662" y="7956"/>
                    <a:pt x="8778" y="8000"/>
                    <a:pt x="8863" y="8086"/>
                  </a:cubicBezTo>
                  <a:cubicBezTo>
                    <a:pt x="12063" y="11313"/>
                    <a:pt x="12063" y="11313"/>
                    <a:pt x="12063" y="11313"/>
                  </a:cubicBezTo>
                  <a:cubicBezTo>
                    <a:pt x="12078" y="11433"/>
                    <a:pt x="11996" y="11606"/>
                    <a:pt x="11850" y="117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93" name="Graphic 292">
            <a:extLst>
              <a:ext uri="{FF2B5EF4-FFF2-40B4-BE49-F238E27FC236}">
                <a16:creationId xmlns:a16="http://schemas.microsoft.com/office/drawing/2014/main" id="{2C5BFC46-2751-439F-8578-C1FE6BB56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47610" y="3036259"/>
            <a:ext cx="636433" cy="620783"/>
          </a:xfrm>
          <a:prstGeom prst="rect">
            <a:avLst/>
          </a:prstGeom>
        </p:spPr>
      </p:pic>
      <p:grpSp>
        <p:nvGrpSpPr>
          <p:cNvPr id="28" name="Group 4">
            <a:extLst>
              <a:ext uri="{FF2B5EF4-FFF2-40B4-BE49-F238E27FC236}">
                <a16:creationId xmlns:a16="http://schemas.microsoft.com/office/drawing/2014/main" id="{98832D46-D877-481A-8EBA-E371914CD9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87082" y="4918377"/>
            <a:ext cx="424279" cy="616039"/>
            <a:chOff x="3488" y="3255"/>
            <a:chExt cx="635" cy="922"/>
          </a:xfrm>
          <a:solidFill>
            <a:schemeClr val="accent5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61BE453-CD0F-4701-BE97-B0B6F81A8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3297"/>
              <a:ext cx="92" cy="87"/>
            </a:xfrm>
            <a:custGeom>
              <a:avLst/>
              <a:gdLst>
                <a:gd name="T0" fmla="*/ 50 w 58"/>
                <a:gd name="T1" fmla="*/ 54 h 54"/>
                <a:gd name="T2" fmla="*/ 42 w 58"/>
                <a:gd name="T3" fmla="*/ 47 h 54"/>
                <a:gd name="T4" fmla="*/ 11 w 58"/>
                <a:gd name="T5" fmla="*/ 16 h 54"/>
                <a:gd name="T6" fmla="*/ 9 w 58"/>
                <a:gd name="T7" fmla="*/ 16 h 54"/>
                <a:gd name="T8" fmla="*/ 1 w 58"/>
                <a:gd name="T9" fmla="*/ 9 h 54"/>
                <a:gd name="T10" fmla="*/ 8 w 58"/>
                <a:gd name="T11" fmla="*/ 0 h 54"/>
                <a:gd name="T12" fmla="*/ 11 w 58"/>
                <a:gd name="T13" fmla="*/ 0 h 54"/>
                <a:gd name="T14" fmla="*/ 58 w 58"/>
                <a:gd name="T15" fmla="*/ 47 h 54"/>
                <a:gd name="T16" fmla="*/ 50 w 58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4">
                  <a:moveTo>
                    <a:pt x="50" y="54"/>
                  </a:moveTo>
                  <a:cubicBezTo>
                    <a:pt x="46" y="54"/>
                    <a:pt x="42" y="51"/>
                    <a:pt x="42" y="47"/>
                  </a:cubicBezTo>
                  <a:cubicBezTo>
                    <a:pt x="42" y="29"/>
                    <a:pt x="28" y="16"/>
                    <a:pt x="11" y="16"/>
                  </a:cubicBezTo>
                  <a:cubicBezTo>
                    <a:pt x="10" y="16"/>
                    <a:pt x="10" y="16"/>
                    <a:pt x="9" y="16"/>
                  </a:cubicBezTo>
                  <a:cubicBezTo>
                    <a:pt x="5" y="16"/>
                    <a:pt x="1" y="13"/>
                    <a:pt x="1" y="9"/>
                  </a:cubicBezTo>
                  <a:cubicBezTo>
                    <a:pt x="0" y="4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37" y="0"/>
                    <a:pt x="58" y="21"/>
                    <a:pt x="58" y="47"/>
                  </a:cubicBezTo>
                  <a:cubicBezTo>
                    <a:pt x="58" y="51"/>
                    <a:pt x="54" y="54"/>
                    <a:pt x="5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84534EFB-41FE-476F-8475-152F563EA6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8" y="3255"/>
              <a:ext cx="635" cy="922"/>
            </a:xfrm>
            <a:custGeom>
              <a:avLst/>
              <a:gdLst>
                <a:gd name="T0" fmla="*/ 7 w 401"/>
                <a:gd name="T1" fmla="*/ 574 h 574"/>
                <a:gd name="T2" fmla="*/ 0 w 401"/>
                <a:gd name="T3" fmla="*/ 428 h 574"/>
                <a:gd name="T4" fmla="*/ 26 w 401"/>
                <a:gd name="T5" fmla="*/ 409 h 574"/>
                <a:gd name="T6" fmla="*/ 48 w 401"/>
                <a:gd name="T7" fmla="*/ 416 h 574"/>
                <a:gd name="T8" fmla="*/ 154 w 401"/>
                <a:gd name="T9" fmla="*/ 378 h 574"/>
                <a:gd name="T10" fmla="*/ 51 w 401"/>
                <a:gd name="T11" fmla="*/ 337 h 574"/>
                <a:gd name="T12" fmla="*/ 25 w 401"/>
                <a:gd name="T13" fmla="*/ 347 h 574"/>
                <a:gd name="T14" fmla="*/ 0 w 401"/>
                <a:gd name="T15" fmla="*/ 328 h 574"/>
                <a:gd name="T16" fmla="*/ 7 w 401"/>
                <a:gd name="T17" fmla="*/ 176 h 574"/>
                <a:gd name="T18" fmla="*/ 148 w 401"/>
                <a:gd name="T19" fmla="*/ 165 h 574"/>
                <a:gd name="T20" fmla="*/ 144 w 401"/>
                <a:gd name="T21" fmla="*/ 129 h 574"/>
                <a:gd name="T22" fmla="*/ 196 w 401"/>
                <a:gd name="T23" fmla="*/ 0 h 574"/>
                <a:gd name="T24" fmla="*/ 245 w 401"/>
                <a:gd name="T25" fmla="*/ 132 h 574"/>
                <a:gd name="T26" fmla="*/ 263 w 401"/>
                <a:gd name="T27" fmla="*/ 176 h 574"/>
                <a:gd name="T28" fmla="*/ 401 w 401"/>
                <a:gd name="T29" fmla="*/ 183 h 574"/>
                <a:gd name="T30" fmla="*/ 399 w 401"/>
                <a:gd name="T31" fmla="*/ 334 h 574"/>
                <a:gd name="T32" fmla="*/ 354 w 401"/>
                <a:gd name="T33" fmla="*/ 340 h 574"/>
                <a:gd name="T34" fmla="*/ 247 w 401"/>
                <a:gd name="T35" fmla="*/ 378 h 574"/>
                <a:gd name="T36" fmla="*/ 350 w 401"/>
                <a:gd name="T37" fmla="*/ 420 h 574"/>
                <a:gd name="T38" fmla="*/ 375 w 401"/>
                <a:gd name="T39" fmla="*/ 409 h 574"/>
                <a:gd name="T40" fmla="*/ 401 w 401"/>
                <a:gd name="T41" fmla="*/ 426 h 574"/>
                <a:gd name="T42" fmla="*/ 393 w 401"/>
                <a:gd name="T43" fmla="*/ 574 h 574"/>
                <a:gd name="T44" fmla="*/ 385 w 401"/>
                <a:gd name="T45" fmla="*/ 559 h 574"/>
                <a:gd name="T46" fmla="*/ 361 w 401"/>
                <a:gd name="T47" fmla="*/ 431 h 574"/>
                <a:gd name="T48" fmla="*/ 307 w 401"/>
                <a:gd name="T49" fmla="*/ 453 h 574"/>
                <a:gd name="T50" fmla="*/ 307 w 401"/>
                <a:gd name="T51" fmla="*/ 303 h 574"/>
                <a:gd name="T52" fmla="*/ 375 w 401"/>
                <a:gd name="T53" fmla="*/ 332 h 574"/>
                <a:gd name="T54" fmla="*/ 385 w 401"/>
                <a:gd name="T55" fmla="*/ 191 h 574"/>
                <a:gd name="T56" fmla="*/ 233 w 401"/>
                <a:gd name="T57" fmla="*/ 175 h 574"/>
                <a:gd name="T58" fmla="*/ 234 w 401"/>
                <a:gd name="T59" fmla="*/ 122 h 574"/>
                <a:gd name="T60" fmla="*/ 196 w 401"/>
                <a:gd name="T61" fmla="*/ 16 h 574"/>
                <a:gd name="T62" fmla="*/ 155 w 401"/>
                <a:gd name="T63" fmla="*/ 119 h 574"/>
                <a:gd name="T64" fmla="*/ 162 w 401"/>
                <a:gd name="T65" fmla="*/ 171 h 574"/>
                <a:gd name="T66" fmla="*/ 15 w 401"/>
                <a:gd name="T67" fmla="*/ 191 h 574"/>
                <a:gd name="T68" fmla="*/ 25 w 401"/>
                <a:gd name="T69" fmla="*/ 332 h 574"/>
                <a:gd name="T70" fmla="*/ 40 w 401"/>
                <a:gd name="T71" fmla="*/ 325 h 574"/>
                <a:gd name="T72" fmla="*/ 169 w 401"/>
                <a:gd name="T73" fmla="*/ 378 h 574"/>
                <a:gd name="T74" fmla="*/ 37 w 401"/>
                <a:gd name="T75" fmla="*/ 427 h 574"/>
                <a:gd name="T76" fmla="*/ 15 w 401"/>
                <a:gd name="T77" fmla="*/ 43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1" h="574">
                  <a:moveTo>
                    <a:pt x="393" y="574"/>
                  </a:moveTo>
                  <a:cubicBezTo>
                    <a:pt x="7" y="574"/>
                    <a:pt x="7" y="574"/>
                    <a:pt x="7" y="574"/>
                  </a:cubicBezTo>
                  <a:cubicBezTo>
                    <a:pt x="3" y="574"/>
                    <a:pt x="0" y="571"/>
                    <a:pt x="0" y="566"/>
                  </a:cubicBezTo>
                  <a:cubicBezTo>
                    <a:pt x="0" y="428"/>
                    <a:pt x="0" y="428"/>
                    <a:pt x="0" y="428"/>
                  </a:cubicBezTo>
                  <a:cubicBezTo>
                    <a:pt x="0" y="427"/>
                    <a:pt x="0" y="425"/>
                    <a:pt x="1" y="424"/>
                  </a:cubicBezTo>
                  <a:cubicBezTo>
                    <a:pt x="8" y="411"/>
                    <a:pt x="19" y="409"/>
                    <a:pt x="26" y="409"/>
                  </a:cubicBezTo>
                  <a:cubicBezTo>
                    <a:pt x="32" y="409"/>
                    <a:pt x="39" y="411"/>
                    <a:pt x="45" y="414"/>
                  </a:cubicBezTo>
                  <a:cubicBezTo>
                    <a:pt x="46" y="415"/>
                    <a:pt x="47" y="415"/>
                    <a:pt x="48" y="416"/>
                  </a:cubicBezTo>
                  <a:cubicBezTo>
                    <a:pt x="59" y="430"/>
                    <a:pt x="76" y="438"/>
                    <a:pt x="94" y="438"/>
                  </a:cubicBezTo>
                  <a:cubicBezTo>
                    <a:pt x="127" y="438"/>
                    <a:pt x="154" y="411"/>
                    <a:pt x="154" y="378"/>
                  </a:cubicBezTo>
                  <a:cubicBezTo>
                    <a:pt x="154" y="345"/>
                    <a:pt x="127" y="318"/>
                    <a:pt x="94" y="318"/>
                  </a:cubicBezTo>
                  <a:cubicBezTo>
                    <a:pt x="77" y="318"/>
                    <a:pt x="62" y="325"/>
                    <a:pt x="51" y="337"/>
                  </a:cubicBezTo>
                  <a:cubicBezTo>
                    <a:pt x="50" y="337"/>
                    <a:pt x="50" y="337"/>
                    <a:pt x="50" y="337"/>
                  </a:cubicBezTo>
                  <a:cubicBezTo>
                    <a:pt x="42" y="344"/>
                    <a:pt x="34" y="347"/>
                    <a:pt x="25" y="347"/>
                  </a:cubicBezTo>
                  <a:cubicBezTo>
                    <a:pt x="15" y="347"/>
                    <a:pt x="6" y="342"/>
                    <a:pt x="1" y="332"/>
                  </a:cubicBezTo>
                  <a:cubicBezTo>
                    <a:pt x="0" y="331"/>
                    <a:pt x="0" y="330"/>
                    <a:pt x="0" y="328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79"/>
                    <a:pt x="3" y="176"/>
                    <a:pt x="7" y="176"/>
                  </a:cubicBezTo>
                  <a:cubicBezTo>
                    <a:pt x="130" y="176"/>
                    <a:pt x="130" y="176"/>
                    <a:pt x="130" y="176"/>
                  </a:cubicBezTo>
                  <a:cubicBezTo>
                    <a:pt x="139" y="176"/>
                    <a:pt x="145" y="172"/>
                    <a:pt x="148" y="165"/>
                  </a:cubicBezTo>
                  <a:cubicBezTo>
                    <a:pt x="153" y="153"/>
                    <a:pt x="149" y="135"/>
                    <a:pt x="144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29" y="115"/>
                    <a:pt x="121" y="96"/>
                    <a:pt x="121" y="75"/>
                  </a:cubicBezTo>
                  <a:cubicBezTo>
                    <a:pt x="121" y="34"/>
                    <a:pt x="155" y="0"/>
                    <a:pt x="196" y="0"/>
                  </a:cubicBezTo>
                  <a:cubicBezTo>
                    <a:pt x="238" y="0"/>
                    <a:pt x="271" y="34"/>
                    <a:pt x="271" y="75"/>
                  </a:cubicBezTo>
                  <a:cubicBezTo>
                    <a:pt x="271" y="97"/>
                    <a:pt x="262" y="118"/>
                    <a:pt x="245" y="132"/>
                  </a:cubicBezTo>
                  <a:cubicBezTo>
                    <a:pt x="241" y="141"/>
                    <a:pt x="241" y="157"/>
                    <a:pt x="246" y="167"/>
                  </a:cubicBezTo>
                  <a:cubicBezTo>
                    <a:pt x="250" y="173"/>
                    <a:pt x="255" y="176"/>
                    <a:pt x="263" y="176"/>
                  </a:cubicBezTo>
                  <a:cubicBezTo>
                    <a:pt x="393" y="176"/>
                    <a:pt x="393" y="176"/>
                    <a:pt x="393" y="176"/>
                  </a:cubicBezTo>
                  <a:cubicBezTo>
                    <a:pt x="397" y="176"/>
                    <a:pt x="401" y="179"/>
                    <a:pt x="401" y="183"/>
                  </a:cubicBezTo>
                  <a:cubicBezTo>
                    <a:pt x="401" y="330"/>
                    <a:pt x="401" y="330"/>
                    <a:pt x="401" y="330"/>
                  </a:cubicBezTo>
                  <a:cubicBezTo>
                    <a:pt x="401" y="331"/>
                    <a:pt x="400" y="333"/>
                    <a:pt x="399" y="334"/>
                  </a:cubicBezTo>
                  <a:cubicBezTo>
                    <a:pt x="389" y="349"/>
                    <a:pt x="374" y="352"/>
                    <a:pt x="356" y="342"/>
                  </a:cubicBezTo>
                  <a:cubicBezTo>
                    <a:pt x="355" y="341"/>
                    <a:pt x="354" y="341"/>
                    <a:pt x="354" y="340"/>
                  </a:cubicBezTo>
                  <a:cubicBezTo>
                    <a:pt x="342" y="326"/>
                    <a:pt x="325" y="318"/>
                    <a:pt x="307" y="318"/>
                  </a:cubicBezTo>
                  <a:cubicBezTo>
                    <a:pt x="274" y="318"/>
                    <a:pt x="247" y="345"/>
                    <a:pt x="247" y="378"/>
                  </a:cubicBezTo>
                  <a:cubicBezTo>
                    <a:pt x="247" y="411"/>
                    <a:pt x="274" y="438"/>
                    <a:pt x="307" y="438"/>
                  </a:cubicBezTo>
                  <a:cubicBezTo>
                    <a:pt x="324" y="438"/>
                    <a:pt x="339" y="431"/>
                    <a:pt x="350" y="420"/>
                  </a:cubicBezTo>
                  <a:cubicBezTo>
                    <a:pt x="351" y="419"/>
                    <a:pt x="351" y="419"/>
                    <a:pt x="351" y="419"/>
                  </a:cubicBezTo>
                  <a:cubicBezTo>
                    <a:pt x="359" y="412"/>
                    <a:pt x="367" y="409"/>
                    <a:pt x="375" y="409"/>
                  </a:cubicBezTo>
                  <a:cubicBezTo>
                    <a:pt x="382" y="409"/>
                    <a:pt x="391" y="411"/>
                    <a:pt x="399" y="422"/>
                  </a:cubicBezTo>
                  <a:cubicBezTo>
                    <a:pt x="400" y="423"/>
                    <a:pt x="401" y="425"/>
                    <a:pt x="401" y="426"/>
                  </a:cubicBezTo>
                  <a:cubicBezTo>
                    <a:pt x="401" y="566"/>
                    <a:pt x="401" y="566"/>
                    <a:pt x="401" y="566"/>
                  </a:cubicBezTo>
                  <a:cubicBezTo>
                    <a:pt x="401" y="571"/>
                    <a:pt x="397" y="574"/>
                    <a:pt x="393" y="574"/>
                  </a:cubicBezTo>
                  <a:close/>
                  <a:moveTo>
                    <a:pt x="15" y="559"/>
                  </a:moveTo>
                  <a:cubicBezTo>
                    <a:pt x="385" y="559"/>
                    <a:pt x="385" y="559"/>
                    <a:pt x="385" y="559"/>
                  </a:cubicBezTo>
                  <a:cubicBezTo>
                    <a:pt x="385" y="429"/>
                    <a:pt x="385" y="429"/>
                    <a:pt x="385" y="429"/>
                  </a:cubicBezTo>
                  <a:cubicBezTo>
                    <a:pt x="379" y="422"/>
                    <a:pt x="369" y="423"/>
                    <a:pt x="361" y="431"/>
                  </a:cubicBezTo>
                  <a:cubicBezTo>
                    <a:pt x="361" y="431"/>
                    <a:pt x="361" y="431"/>
                    <a:pt x="361" y="431"/>
                  </a:cubicBezTo>
                  <a:cubicBezTo>
                    <a:pt x="347" y="445"/>
                    <a:pt x="328" y="453"/>
                    <a:pt x="307" y="453"/>
                  </a:cubicBezTo>
                  <a:cubicBezTo>
                    <a:pt x="266" y="453"/>
                    <a:pt x="232" y="420"/>
                    <a:pt x="232" y="378"/>
                  </a:cubicBezTo>
                  <a:cubicBezTo>
                    <a:pt x="232" y="337"/>
                    <a:pt x="266" y="303"/>
                    <a:pt x="307" y="303"/>
                  </a:cubicBezTo>
                  <a:cubicBezTo>
                    <a:pt x="329" y="303"/>
                    <a:pt x="350" y="312"/>
                    <a:pt x="364" y="329"/>
                  </a:cubicBezTo>
                  <a:cubicBezTo>
                    <a:pt x="368" y="331"/>
                    <a:pt x="372" y="332"/>
                    <a:pt x="375" y="332"/>
                  </a:cubicBezTo>
                  <a:cubicBezTo>
                    <a:pt x="378" y="332"/>
                    <a:pt x="381" y="332"/>
                    <a:pt x="385" y="327"/>
                  </a:cubicBezTo>
                  <a:cubicBezTo>
                    <a:pt x="385" y="191"/>
                    <a:pt x="385" y="191"/>
                    <a:pt x="385" y="191"/>
                  </a:cubicBezTo>
                  <a:cubicBezTo>
                    <a:pt x="263" y="191"/>
                    <a:pt x="263" y="191"/>
                    <a:pt x="263" y="191"/>
                  </a:cubicBezTo>
                  <a:cubicBezTo>
                    <a:pt x="250" y="191"/>
                    <a:pt x="240" y="185"/>
                    <a:pt x="233" y="175"/>
                  </a:cubicBezTo>
                  <a:cubicBezTo>
                    <a:pt x="224" y="159"/>
                    <a:pt x="226" y="136"/>
                    <a:pt x="233" y="124"/>
                  </a:cubicBezTo>
                  <a:cubicBezTo>
                    <a:pt x="233" y="123"/>
                    <a:pt x="234" y="122"/>
                    <a:pt x="234" y="122"/>
                  </a:cubicBezTo>
                  <a:cubicBezTo>
                    <a:pt x="248" y="110"/>
                    <a:pt x="256" y="93"/>
                    <a:pt x="256" y="75"/>
                  </a:cubicBezTo>
                  <a:cubicBezTo>
                    <a:pt x="256" y="42"/>
                    <a:pt x="229" y="16"/>
                    <a:pt x="196" y="16"/>
                  </a:cubicBezTo>
                  <a:cubicBezTo>
                    <a:pt x="163" y="16"/>
                    <a:pt x="136" y="42"/>
                    <a:pt x="136" y="75"/>
                  </a:cubicBezTo>
                  <a:cubicBezTo>
                    <a:pt x="136" y="92"/>
                    <a:pt x="143" y="107"/>
                    <a:pt x="155" y="119"/>
                  </a:cubicBezTo>
                  <a:cubicBezTo>
                    <a:pt x="155" y="119"/>
                    <a:pt x="155" y="119"/>
                    <a:pt x="156" y="120"/>
                  </a:cubicBezTo>
                  <a:cubicBezTo>
                    <a:pt x="165" y="130"/>
                    <a:pt x="170" y="154"/>
                    <a:pt x="162" y="171"/>
                  </a:cubicBezTo>
                  <a:cubicBezTo>
                    <a:pt x="156" y="184"/>
                    <a:pt x="145" y="191"/>
                    <a:pt x="130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8" y="330"/>
                    <a:pt x="21" y="332"/>
                    <a:pt x="25" y="332"/>
                  </a:cubicBezTo>
                  <a:cubicBezTo>
                    <a:pt x="30" y="332"/>
                    <a:pt x="36" y="330"/>
                    <a:pt x="40" y="326"/>
                  </a:cubicBezTo>
                  <a:cubicBezTo>
                    <a:pt x="40" y="326"/>
                    <a:pt x="40" y="326"/>
                    <a:pt x="40" y="325"/>
                  </a:cubicBezTo>
                  <a:cubicBezTo>
                    <a:pt x="55" y="311"/>
                    <a:pt x="74" y="303"/>
                    <a:pt x="94" y="303"/>
                  </a:cubicBezTo>
                  <a:cubicBezTo>
                    <a:pt x="135" y="303"/>
                    <a:pt x="169" y="337"/>
                    <a:pt x="169" y="378"/>
                  </a:cubicBezTo>
                  <a:cubicBezTo>
                    <a:pt x="169" y="420"/>
                    <a:pt x="135" y="453"/>
                    <a:pt x="94" y="453"/>
                  </a:cubicBezTo>
                  <a:cubicBezTo>
                    <a:pt x="72" y="453"/>
                    <a:pt x="51" y="444"/>
                    <a:pt x="37" y="427"/>
                  </a:cubicBezTo>
                  <a:cubicBezTo>
                    <a:pt x="33" y="425"/>
                    <a:pt x="29" y="424"/>
                    <a:pt x="26" y="424"/>
                  </a:cubicBezTo>
                  <a:cubicBezTo>
                    <a:pt x="23" y="424"/>
                    <a:pt x="19" y="425"/>
                    <a:pt x="15" y="430"/>
                  </a:cubicBezTo>
                  <a:lnTo>
                    <a:pt x="15" y="5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B98AF22B-6A3C-4B96-9FF7-745E42F83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4098"/>
              <a:ext cx="166" cy="24"/>
            </a:xfrm>
            <a:custGeom>
              <a:avLst/>
              <a:gdLst>
                <a:gd name="T0" fmla="*/ 98 w 105"/>
                <a:gd name="T1" fmla="*/ 15 h 15"/>
                <a:gd name="T2" fmla="*/ 8 w 105"/>
                <a:gd name="T3" fmla="*/ 15 h 15"/>
                <a:gd name="T4" fmla="*/ 0 w 105"/>
                <a:gd name="T5" fmla="*/ 8 h 15"/>
                <a:gd name="T6" fmla="*/ 8 w 105"/>
                <a:gd name="T7" fmla="*/ 0 h 15"/>
                <a:gd name="T8" fmla="*/ 98 w 105"/>
                <a:gd name="T9" fmla="*/ 0 h 15"/>
                <a:gd name="T10" fmla="*/ 105 w 105"/>
                <a:gd name="T11" fmla="*/ 8 h 15"/>
                <a:gd name="T12" fmla="*/ 98 w 10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5">
                  <a:moveTo>
                    <a:pt x="98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2" y="0"/>
                    <a:pt x="105" y="3"/>
                    <a:pt x="105" y="8"/>
                  </a:cubicBezTo>
                  <a:cubicBezTo>
                    <a:pt x="105" y="12"/>
                    <a:pt x="102" y="15"/>
                    <a:pt x="9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71A5651-FEA6-4351-8787-4815706C5E69}"/>
              </a:ext>
            </a:extLst>
          </p:cNvPr>
          <p:cNvSpPr/>
          <p:nvPr/>
        </p:nvSpPr>
        <p:spPr>
          <a:xfrm>
            <a:off x="5183132" y="2386111"/>
            <a:ext cx="230832" cy="23083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98CE59FA-82BE-4FF6-9123-4B8A7C31826A}"/>
              </a:ext>
            </a:extLst>
          </p:cNvPr>
          <p:cNvGrpSpPr/>
          <p:nvPr/>
        </p:nvGrpSpPr>
        <p:grpSpPr>
          <a:xfrm>
            <a:off x="1569895" y="234457"/>
            <a:ext cx="3864604" cy="2408574"/>
            <a:chOff x="1569895" y="361307"/>
            <a:chExt cx="3864604" cy="2408574"/>
          </a:xfrm>
        </p:grpSpPr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1DA36032-BC69-4490-9FDB-3C79721320A8}"/>
                </a:ext>
              </a:extLst>
            </p:cNvPr>
            <p:cNvSpPr/>
            <p:nvPr/>
          </p:nvSpPr>
          <p:spPr>
            <a:xfrm>
              <a:off x="1569895" y="361307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A3B97A6A-6DD3-4FDE-8B33-F3A6A072C26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81933" y="2169266"/>
              <a:ext cx="480614" cy="518177"/>
            </a:xfrm>
            <a:prstGeom prst="line">
              <a:avLst/>
            </a:prstGeom>
            <a:ln w="38100">
              <a:solidFill>
                <a:schemeClr val="accent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F1CF557-F90A-4A11-A664-E9194DD05725}"/>
                </a:ext>
              </a:extLst>
            </p:cNvPr>
            <p:cNvSpPr/>
            <p:nvPr/>
          </p:nvSpPr>
          <p:spPr>
            <a:xfrm>
              <a:off x="5165236" y="2500618"/>
              <a:ext cx="269263" cy="269263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1B3B5D-A4CF-4F1F-AF0A-E155C3114903}"/>
              </a:ext>
            </a:extLst>
          </p:cNvPr>
          <p:cNvGrpSpPr/>
          <p:nvPr/>
        </p:nvGrpSpPr>
        <p:grpSpPr>
          <a:xfrm>
            <a:off x="6757901" y="234457"/>
            <a:ext cx="3861029" cy="2419549"/>
            <a:chOff x="6757901" y="361307"/>
            <a:chExt cx="3861029" cy="241954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A72D7-B3D4-4CEE-9195-4171F37ACB18}"/>
                </a:ext>
              </a:extLst>
            </p:cNvPr>
            <p:cNvGrpSpPr/>
            <p:nvPr/>
          </p:nvGrpSpPr>
          <p:grpSpPr>
            <a:xfrm>
              <a:off x="6843890" y="361307"/>
              <a:ext cx="3775040" cy="2326136"/>
              <a:chOff x="6843890" y="361307"/>
              <a:chExt cx="3775040" cy="2326136"/>
            </a:xfrm>
          </p:grpSpPr>
          <p:sp>
            <p:nvSpPr>
              <p:cNvPr id="284" name="Rectangle: Rounded Corners 283">
                <a:extLst>
                  <a:ext uri="{FF2B5EF4-FFF2-40B4-BE49-F238E27FC236}">
                    <a16:creationId xmlns:a16="http://schemas.microsoft.com/office/drawing/2014/main" id="{F95412EA-AD5F-47CD-8C5D-1C872CDFC005}"/>
                  </a:ext>
                </a:extLst>
              </p:cNvPr>
              <p:cNvSpPr/>
              <p:nvPr/>
            </p:nvSpPr>
            <p:spPr>
              <a:xfrm>
                <a:off x="6900871" y="361307"/>
                <a:ext cx="3718059" cy="1977840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FFABC26-C823-4133-9E58-5A560734D93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843890" y="2169266"/>
                <a:ext cx="480614" cy="51817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9E58AD7-284B-413A-9793-4073C2F9169B}"/>
                </a:ext>
              </a:extLst>
            </p:cNvPr>
            <p:cNvSpPr/>
            <p:nvPr/>
          </p:nvSpPr>
          <p:spPr>
            <a:xfrm>
              <a:off x="6757901" y="2511593"/>
              <a:ext cx="269263" cy="269263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5CB1F3-E31F-485C-BC71-12886D0A7EC5}"/>
              </a:ext>
            </a:extLst>
          </p:cNvPr>
          <p:cNvGrpSpPr/>
          <p:nvPr/>
        </p:nvGrpSpPr>
        <p:grpSpPr>
          <a:xfrm>
            <a:off x="6757900" y="3950295"/>
            <a:ext cx="3861029" cy="2411823"/>
            <a:chOff x="6757900" y="4077145"/>
            <a:chExt cx="3861029" cy="2411823"/>
          </a:xfrm>
        </p:grpSpPr>
        <p:sp>
          <p:nvSpPr>
            <p:cNvPr id="285" name="Rectangle: Rounded Corners 284">
              <a:extLst>
                <a:ext uri="{FF2B5EF4-FFF2-40B4-BE49-F238E27FC236}">
                  <a16:creationId xmlns:a16="http://schemas.microsoft.com/office/drawing/2014/main" id="{33F55E3A-33BD-454A-96FB-C9296C98DC61}"/>
                </a:ext>
              </a:extLst>
            </p:cNvPr>
            <p:cNvSpPr/>
            <p:nvPr/>
          </p:nvSpPr>
          <p:spPr>
            <a:xfrm>
              <a:off x="6900870" y="4511128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73AA688-0A73-4A0F-AB58-5C256633133D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843890" y="4183815"/>
              <a:ext cx="480614" cy="518177"/>
            </a:xfrm>
            <a:prstGeom prst="line">
              <a:avLst/>
            </a:prstGeom>
            <a:ln w="38100">
              <a:solidFill>
                <a:schemeClr val="accent3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AA6FD2C-B3DE-4737-8FD9-1E2435736A55}"/>
                </a:ext>
              </a:extLst>
            </p:cNvPr>
            <p:cNvSpPr/>
            <p:nvPr/>
          </p:nvSpPr>
          <p:spPr>
            <a:xfrm>
              <a:off x="6757900" y="4077145"/>
              <a:ext cx="269263" cy="269263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8CFEFF-754E-436B-8B4B-9A9F21C970CD}"/>
              </a:ext>
            </a:extLst>
          </p:cNvPr>
          <p:cNvGrpSpPr/>
          <p:nvPr/>
        </p:nvGrpSpPr>
        <p:grpSpPr>
          <a:xfrm>
            <a:off x="1589996" y="3986020"/>
            <a:ext cx="3853514" cy="2383824"/>
            <a:chOff x="1589996" y="4112870"/>
            <a:chExt cx="3853514" cy="2383824"/>
          </a:xfrm>
        </p:grpSpPr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F14084C6-9A62-49BE-821A-879F659738A8}"/>
                </a:ext>
              </a:extLst>
            </p:cNvPr>
            <p:cNvSpPr/>
            <p:nvPr/>
          </p:nvSpPr>
          <p:spPr>
            <a:xfrm>
              <a:off x="1589996" y="4518854"/>
              <a:ext cx="3718059" cy="197784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2739B74-267B-45B7-AA61-84F4A2B61707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881933" y="4197853"/>
              <a:ext cx="480614" cy="518177"/>
            </a:xfrm>
            <a:prstGeom prst="line">
              <a:avLst/>
            </a:prstGeom>
            <a:ln w="38100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98A71D1-5998-4F7A-9DDD-06C1E86773AC}"/>
                </a:ext>
              </a:extLst>
            </p:cNvPr>
            <p:cNvSpPr/>
            <p:nvPr/>
          </p:nvSpPr>
          <p:spPr>
            <a:xfrm>
              <a:off x="5174247" y="4112870"/>
              <a:ext cx="269263" cy="26926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C712D2-30A5-4075-812D-836BBF9D7A5B}"/>
              </a:ext>
            </a:extLst>
          </p:cNvPr>
          <p:cNvGrpSpPr/>
          <p:nvPr/>
        </p:nvGrpSpPr>
        <p:grpSpPr>
          <a:xfrm>
            <a:off x="4974440" y="2170395"/>
            <a:ext cx="2253432" cy="2280177"/>
            <a:chOff x="4969846" y="2287285"/>
            <a:chExt cx="2253135" cy="227523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DA17641-C3DF-4F87-B213-CAF3968EB7A7}"/>
                </a:ext>
              </a:extLst>
            </p:cNvPr>
            <p:cNvSpPr/>
            <p:nvPr/>
          </p:nvSpPr>
          <p:spPr>
            <a:xfrm>
              <a:off x="4971266" y="2287285"/>
              <a:ext cx="2238619" cy="2258749"/>
            </a:xfrm>
            <a:prstGeom prst="ellipse">
              <a:avLst/>
            </a:prstGeom>
            <a:noFill/>
            <a:ln w="1714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683E500-BBB9-4854-BE2D-9CB76C242C07}"/>
                </a:ext>
              </a:extLst>
            </p:cNvPr>
            <p:cNvGrpSpPr/>
            <p:nvPr/>
          </p:nvGrpSpPr>
          <p:grpSpPr>
            <a:xfrm>
              <a:off x="4969846" y="2288959"/>
              <a:ext cx="2253135" cy="2273564"/>
              <a:chOff x="4963268" y="2288959"/>
              <a:chExt cx="2253135" cy="227356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34097AA-C926-4FD2-9D2C-7D852D9DC89D}"/>
                  </a:ext>
                </a:extLst>
              </p:cNvPr>
              <p:cNvSpPr/>
              <p:nvPr/>
            </p:nvSpPr>
            <p:spPr>
              <a:xfrm>
                <a:off x="4963268" y="2288959"/>
                <a:ext cx="2253135" cy="227356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DAB6A4AE-C0AB-491A-BBCC-DB1D7A4161E3}"/>
                  </a:ext>
                </a:extLst>
              </p:cNvPr>
              <p:cNvSpPr/>
              <p:nvPr/>
            </p:nvSpPr>
            <p:spPr>
              <a:xfrm>
                <a:off x="5173204" y="2497688"/>
                <a:ext cx="269263" cy="269263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237A926C-30B3-4542-940B-CE8804F172ED}"/>
                  </a:ext>
                </a:extLst>
              </p:cNvPr>
              <p:cNvSpPr/>
              <p:nvPr/>
            </p:nvSpPr>
            <p:spPr>
              <a:xfrm>
                <a:off x="6752526" y="2496192"/>
                <a:ext cx="269263" cy="269263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6991DCB3-F20F-4AC7-A204-DDE74810F33D}"/>
                  </a:ext>
                </a:extLst>
              </p:cNvPr>
              <p:cNvSpPr/>
              <p:nvPr/>
            </p:nvSpPr>
            <p:spPr>
              <a:xfrm>
                <a:off x="6745786" y="4065501"/>
                <a:ext cx="269263" cy="269263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9B5D2AB2-2FEA-45E1-80F7-CE0D069E9162}"/>
                  </a:ext>
                </a:extLst>
              </p:cNvPr>
              <p:cNvSpPr/>
              <p:nvPr/>
            </p:nvSpPr>
            <p:spPr>
              <a:xfrm>
                <a:off x="5171831" y="4096300"/>
                <a:ext cx="269263" cy="269263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6858C455-4383-43F3-A17A-85CAA6745DCE}"/>
              </a:ext>
            </a:extLst>
          </p:cNvPr>
          <p:cNvGrpSpPr/>
          <p:nvPr/>
        </p:nvGrpSpPr>
        <p:grpSpPr>
          <a:xfrm>
            <a:off x="4586278" y="1803964"/>
            <a:ext cx="3024590" cy="2994361"/>
            <a:chOff x="4586278" y="1917564"/>
            <a:chExt cx="3024590" cy="2994361"/>
          </a:xfrm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EECFAA0A-F82F-416F-A9F6-C8F8F73BAB0A}"/>
                </a:ext>
              </a:extLst>
            </p:cNvPr>
            <p:cNvGrpSpPr/>
            <p:nvPr/>
          </p:nvGrpSpPr>
          <p:grpSpPr>
            <a:xfrm rot="1585999">
              <a:off x="6437741" y="1917564"/>
              <a:ext cx="523585" cy="466652"/>
              <a:chOff x="10167938" y="566738"/>
              <a:chExt cx="817563" cy="728663"/>
            </a:xfrm>
            <a:solidFill>
              <a:schemeClr val="tx1"/>
            </a:solidFill>
          </p:grpSpPr>
          <p:sp>
            <p:nvSpPr>
              <p:cNvPr id="440" name="Freeform 353">
                <a:extLst>
                  <a:ext uri="{FF2B5EF4-FFF2-40B4-BE49-F238E27FC236}">
                    <a16:creationId xmlns:a16="http://schemas.microsoft.com/office/drawing/2014/main" id="{6BE0C3B3-B17C-4BD3-986E-F01BCD397D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7938" y="898526"/>
                <a:ext cx="76200" cy="396875"/>
              </a:xfrm>
              <a:custGeom>
                <a:avLst/>
                <a:gdLst>
                  <a:gd name="T0" fmla="*/ 48 w 48"/>
                  <a:gd name="T1" fmla="*/ 250 h 250"/>
                  <a:gd name="T2" fmla="*/ 0 w 48"/>
                  <a:gd name="T3" fmla="*/ 250 h 250"/>
                  <a:gd name="T4" fmla="*/ 0 w 48"/>
                  <a:gd name="T5" fmla="*/ 0 h 250"/>
                  <a:gd name="T6" fmla="*/ 48 w 48"/>
                  <a:gd name="T7" fmla="*/ 0 h 250"/>
                  <a:gd name="T8" fmla="*/ 48 w 48"/>
                  <a:gd name="T9" fmla="*/ 250 h 250"/>
                  <a:gd name="T10" fmla="*/ 10 w 48"/>
                  <a:gd name="T11" fmla="*/ 240 h 250"/>
                  <a:gd name="T12" fmla="*/ 37 w 48"/>
                  <a:gd name="T13" fmla="*/ 240 h 250"/>
                  <a:gd name="T14" fmla="*/ 37 w 48"/>
                  <a:gd name="T15" fmla="*/ 10 h 250"/>
                  <a:gd name="T16" fmla="*/ 10 w 48"/>
                  <a:gd name="T17" fmla="*/ 10 h 250"/>
                  <a:gd name="T18" fmla="*/ 10 w 48"/>
                  <a:gd name="T19" fmla="*/ 24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50">
                    <a:moveTo>
                      <a:pt x="48" y="250"/>
                    </a:moveTo>
                    <a:lnTo>
                      <a:pt x="0" y="250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50"/>
                    </a:lnTo>
                    <a:close/>
                    <a:moveTo>
                      <a:pt x="10" y="240"/>
                    </a:moveTo>
                    <a:lnTo>
                      <a:pt x="37" y="240"/>
                    </a:lnTo>
                    <a:lnTo>
                      <a:pt x="37" y="10"/>
                    </a:lnTo>
                    <a:lnTo>
                      <a:pt x="10" y="10"/>
                    </a:lnTo>
                    <a:lnTo>
                      <a:pt x="1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354">
                <a:extLst>
                  <a:ext uri="{FF2B5EF4-FFF2-40B4-BE49-F238E27FC236}">
                    <a16:creationId xmlns:a16="http://schemas.microsoft.com/office/drawing/2014/main" id="{F21B6E9C-8DCE-4461-A999-C7E0BF0A8A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33100" y="936626"/>
                <a:ext cx="103188" cy="130175"/>
              </a:xfrm>
              <a:custGeom>
                <a:avLst/>
                <a:gdLst>
                  <a:gd name="T0" fmla="*/ 65 w 65"/>
                  <a:gd name="T1" fmla="*/ 82 h 82"/>
                  <a:gd name="T2" fmla="*/ 0 w 65"/>
                  <a:gd name="T3" fmla="*/ 82 h 82"/>
                  <a:gd name="T4" fmla="*/ 0 w 65"/>
                  <a:gd name="T5" fmla="*/ 0 h 82"/>
                  <a:gd name="T6" fmla="*/ 65 w 65"/>
                  <a:gd name="T7" fmla="*/ 0 h 82"/>
                  <a:gd name="T8" fmla="*/ 65 w 65"/>
                  <a:gd name="T9" fmla="*/ 82 h 82"/>
                  <a:gd name="T10" fmla="*/ 10 w 65"/>
                  <a:gd name="T11" fmla="*/ 68 h 82"/>
                  <a:gd name="T12" fmla="*/ 55 w 65"/>
                  <a:gd name="T13" fmla="*/ 68 h 82"/>
                  <a:gd name="T14" fmla="*/ 55 w 65"/>
                  <a:gd name="T15" fmla="*/ 14 h 82"/>
                  <a:gd name="T16" fmla="*/ 10 w 65"/>
                  <a:gd name="T17" fmla="*/ 14 h 82"/>
                  <a:gd name="T18" fmla="*/ 10 w 65"/>
                  <a:gd name="T19" fmla="*/ 6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82">
                    <a:moveTo>
                      <a:pt x="65" y="82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82"/>
                    </a:lnTo>
                    <a:close/>
                    <a:moveTo>
                      <a:pt x="10" y="68"/>
                    </a:moveTo>
                    <a:lnTo>
                      <a:pt x="55" y="68"/>
                    </a:lnTo>
                    <a:lnTo>
                      <a:pt x="55" y="14"/>
                    </a:lnTo>
                    <a:lnTo>
                      <a:pt x="10" y="14"/>
                    </a:lnTo>
                    <a:lnTo>
                      <a:pt x="10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355">
                <a:extLst>
                  <a:ext uri="{FF2B5EF4-FFF2-40B4-BE49-F238E27FC236}">
                    <a16:creationId xmlns:a16="http://schemas.microsoft.com/office/drawing/2014/main" id="{B984AF27-2AFE-42A0-9613-9D106A1C1A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60050" y="990601"/>
                <a:ext cx="55563" cy="87313"/>
              </a:xfrm>
              <a:custGeom>
                <a:avLst/>
                <a:gdLst>
                  <a:gd name="T0" fmla="*/ 35 w 35"/>
                  <a:gd name="T1" fmla="*/ 55 h 55"/>
                  <a:gd name="T2" fmla="*/ 0 w 35"/>
                  <a:gd name="T3" fmla="*/ 55 h 55"/>
                  <a:gd name="T4" fmla="*/ 0 w 35"/>
                  <a:gd name="T5" fmla="*/ 0 h 55"/>
                  <a:gd name="T6" fmla="*/ 35 w 35"/>
                  <a:gd name="T7" fmla="*/ 0 h 55"/>
                  <a:gd name="T8" fmla="*/ 35 w 35"/>
                  <a:gd name="T9" fmla="*/ 55 h 55"/>
                  <a:gd name="T10" fmla="*/ 10 w 35"/>
                  <a:gd name="T11" fmla="*/ 45 h 55"/>
                  <a:gd name="T12" fmla="*/ 21 w 35"/>
                  <a:gd name="T13" fmla="*/ 45 h 55"/>
                  <a:gd name="T14" fmla="*/ 21 w 35"/>
                  <a:gd name="T15" fmla="*/ 14 h 55"/>
                  <a:gd name="T16" fmla="*/ 10 w 35"/>
                  <a:gd name="T17" fmla="*/ 14 h 55"/>
                  <a:gd name="T18" fmla="*/ 10 w 35"/>
                  <a:gd name="T19" fmla="*/ 4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55">
                    <a:moveTo>
                      <a:pt x="35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"/>
                    </a:lnTo>
                    <a:close/>
                    <a:moveTo>
                      <a:pt x="10" y="45"/>
                    </a:moveTo>
                    <a:lnTo>
                      <a:pt x="21" y="45"/>
                    </a:lnTo>
                    <a:lnTo>
                      <a:pt x="21" y="14"/>
                    </a:lnTo>
                    <a:lnTo>
                      <a:pt x="10" y="14"/>
                    </a:lnTo>
                    <a:lnTo>
                      <a:pt x="1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356">
                <a:extLst>
                  <a:ext uri="{FF2B5EF4-FFF2-40B4-BE49-F238E27FC236}">
                    <a16:creationId xmlns:a16="http://schemas.microsoft.com/office/drawing/2014/main" id="{B503E80E-A984-4652-91AA-62AF66DB11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21950" y="1062038"/>
                <a:ext cx="131763" cy="233363"/>
              </a:xfrm>
              <a:custGeom>
                <a:avLst/>
                <a:gdLst>
                  <a:gd name="T0" fmla="*/ 83 w 83"/>
                  <a:gd name="T1" fmla="*/ 147 h 147"/>
                  <a:gd name="T2" fmla="*/ 0 w 83"/>
                  <a:gd name="T3" fmla="*/ 147 h 147"/>
                  <a:gd name="T4" fmla="*/ 0 w 83"/>
                  <a:gd name="T5" fmla="*/ 0 h 147"/>
                  <a:gd name="T6" fmla="*/ 83 w 83"/>
                  <a:gd name="T7" fmla="*/ 0 h 147"/>
                  <a:gd name="T8" fmla="*/ 83 w 83"/>
                  <a:gd name="T9" fmla="*/ 147 h 147"/>
                  <a:gd name="T10" fmla="*/ 10 w 83"/>
                  <a:gd name="T11" fmla="*/ 137 h 147"/>
                  <a:gd name="T12" fmla="*/ 69 w 83"/>
                  <a:gd name="T13" fmla="*/ 137 h 147"/>
                  <a:gd name="T14" fmla="*/ 69 w 83"/>
                  <a:gd name="T15" fmla="*/ 10 h 147"/>
                  <a:gd name="T16" fmla="*/ 10 w 83"/>
                  <a:gd name="T17" fmla="*/ 10 h 147"/>
                  <a:gd name="T18" fmla="*/ 10 w 83"/>
                  <a:gd name="T19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147">
                    <a:moveTo>
                      <a:pt x="83" y="147"/>
                    </a:moveTo>
                    <a:lnTo>
                      <a:pt x="0" y="147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147"/>
                    </a:lnTo>
                    <a:close/>
                    <a:moveTo>
                      <a:pt x="10" y="137"/>
                    </a:moveTo>
                    <a:lnTo>
                      <a:pt x="69" y="137"/>
                    </a:lnTo>
                    <a:lnTo>
                      <a:pt x="69" y="10"/>
                    </a:lnTo>
                    <a:lnTo>
                      <a:pt x="10" y="10"/>
                    </a:lnTo>
                    <a:lnTo>
                      <a:pt x="10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357">
                <a:extLst>
                  <a:ext uri="{FF2B5EF4-FFF2-40B4-BE49-F238E27FC236}">
                    <a16:creationId xmlns:a16="http://schemas.microsoft.com/office/drawing/2014/main" id="{DD25AC45-D79F-419E-804A-ED6ED4EFE1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82238" y="625476"/>
                <a:ext cx="201613" cy="93663"/>
              </a:xfrm>
              <a:custGeom>
                <a:avLst/>
                <a:gdLst>
                  <a:gd name="T0" fmla="*/ 127 w 127"/>
                  <a:gd name="T1" fmla="*/ 59 h 59"/>
                  <a:gd name="T2" fmla="*/ 0 w 127"/>
                  <a:gd name="T3" fmla="*/ 59 h 59"/>
                  <a:gd name="T4" fmla="*/ 0 w 127"/>
                  <a:gd name="T5" fmla="*/ 0 h 59"/>
                  <a:gd name="T6" fmla="*/ 127 w 127"/>
                  <a:gd name="T7" fmla="*/ 0 h 59"/>
                  <a:gd name="T8" fmla="*/ 127 w 127"/>
                  <a:gd name="T9" fmla="*/ 59 h 59"/>
                  <a:gd name="T10" fmla="*/ 14 w 127"/>
                  <a:gd name="T11" fmla="*/ 45 h 59"/>
                  <a:gd name="T12" fmla="*/ 113 w 127"/>
                  <a:gd name="T13" fmla="*/ 45 h 59"/>
                  <a:gd name="T14" fmla="*/ 113 w 127"/>
                  <a:gd name="T15" fmla="*/ 14 h 59"/>
                  <a:gd name="T16" fmla="*/ 14 w 127"/>
                  <a:gd name="T17" fmla="*/ 14 h 59"/>
                  <a:gd name="T18" fmla="*/ 14 w 127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59">
                    <a:moveTo>
                      <a:pt x="127" y="59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59"/>
                    </a:lnTo>
                    <a:close/>
                    <a:moveTo>
                      <a:pt x="14" y="45"/>
                    </a:moveTo>
                    <a:lnTo>
                      <a:pt x="113" y="45"/>
                    </a:lnTo>
                    <a:lnTo>
                      <a:pt x="113" y="14"/>
                    </a:lnTo>
                    <a:lnTo>
                      <a:pt x="14" y="14"/>
                    </a:lnTo>
                    <a:lnTo>
                      <a:pt x="14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358">
                <a:extLst>
                  <a:ext uri="{FF2B5EF4-FFF2-40B4-BE49-F238E27FC236}">
                    <a16:creationId xmlns:a16="http://schemas.microsoft.com/office/drawing/2014/main" id="{2E795244-6436-4F44-B35E-166A5790B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1488" y="936626"/>
                <a:ext cx="174625" cy="358775"/>
              </a:xfrm>
              <a:custGeom>
                <a:avLst/>
                <a:gdLst>
                  <a:gd name="T0" fmla="*/ 30 w 32"/>
                  <a:gd name="T1" fmla="*/ 66 h 66"/>
                  <a:gd name="T2" fmla="*/ 28 w 32"/>
                  <a:gd name="T3" fmla="*/ 64 h 66"/>
                  <a:gd name="T4" fmla="*/ 28 w 32"/>
                  <a:gd name="T5" fmla="*/ 4 h 66"/>
                  <a:gd name="T6" fmla="*/ 4 w 32"/>
                  <a:gd name="T7" fmla="*/ 4 h 66"/>
                  <a:gd name="T8" fmla="*/ 4 w 32"/>
                  <a:gd name="T9" fmla="*/ 64 h 66"/>
                  <a:gd name="T10" fmla="*/ 2 w 32"/>
                  <a:gd name="T11" fmla="*/ 66 h 66"/>
                  <a:gd name="T12" fmla="*/ 0 w 32"/>
                  <a:gd name="T13" fmla="*/ 64 h 66"/>
                  <a:gd name="T14" fmla="*/ 0 w 32"/>
                  <a:gd name="T15" fmla="*/ 0 h 66"/>
                  <a:gd name="T16" fmla="*/ 32 w 32"/>
                  <a:gd name="T17" fmla="*/ 0 h 66"/>
                  <a:gd name="T18" fmla="*/ 32 w 32"/>
                  <a:gd name="T19" fmla="*/ 64 h 66"/>
                  <a:gd name="T20" fmla="*/ 30 w 32"/>
                  <a:gd name="T2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66">
                    <a:moveTo>
                      <a:pt x="30" y="66"/>
                    </a:moveTo>
                    <a:cubicBezTo>
                      <a:pt x="29" y="66"/>
                      <a:pt x="28" y="65"/>
                      <a:pt x="28" y="6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5"/>
                      <a:pt x="3" y="66"/>
                      <a:pt x="2" y="66"/>
                    </a:cubicBezTo>
                    <a:cubicBezTo>
                      <a:pt x="1" y="66"/>
                      <a:pt x="0" y="65"/>
                      <a:pt x="0" y="6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65"/>
                      <a:pt x="31" y="66"/>
                      <a:pt x="3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359">
                <a:extLst>
                  <a:ext uri="{FF2B5EF4-FFF2-40B4-BE49-F238E27FC236}">
                    <a16:creationId xmlns:a16="http://schemas.microsoft.com/office/drawing/2014/main" id="{281031EE-B04E-4EA9-9B7D-BF0E9825F4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58475" y="788988"/>
                <a:ext cx="114300" cy="169863"/>
              </a:xfrm>
              <a:custGeom>
                <a:avLst/>
                <a:gdLst>
                  <a:gd name="T0" fmla="*/ 72 w 72"/>
                  <a:gd name="T1" fmla="*/ 107 h 107"/>
                  <a:gd name="T2" fmla="*/ 0 w 72"/>
                  <a:gd name="T3" fmla="*/ 107 h 107"/>
                  <a:gd name="T4" fmla="*/ 0 w 72"/>
                  <a:gd name="T5" fmla="*/ 0 h 107"/>
                  <a:gd name="T6" fmla="*/ 72 w 72"/>
                  <a:gd name="T7" fmla="*/ 0 h 107"/>
                  <a:gd name="T8" fmla="*/ 72 w 72"/>
                  <a:gd name="T9" fmla="*/ 107 h 107"/>
                  <a:gd name="T10" fmla="*/ 14 w 72"/>
                  <a:gd name="T11" fmla="*/ 93 h 107"/>
                  <a:gd name="T12" fmla="*/ 62 w 72"/>
                  <a:gd name="T13" fmla="*/ 93 h 107"/>
                  <a:gd name="T14" fmla="*/ 62 w 72"/>
                  <a:gd name="T15" fmla="*/ 14 h 107"/>
                  <a:gd name="T16" fmla="*/ 14 w 72"/>
                  <a:gd name="T17" fmla="*/ 14 h 107"/>
                  <a:gd name="T18" fmla="*/ 14 w 72"/>
                  <a:gd name="T19" fmla="*/ 9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" h="107">
                    <a:moveTo>
                      <a:pt x="72" y="107"/>
                    </a:moveTo>
                    <a:lnTo>
                      <a:pt x="0" y="107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07"/>
                    </a:lnTo>
                    <a:close/>
                    <a:moveTo>
                      <a:pt x="14" y="93"/>
                    </a:moveTo>
                    <a:lnTo>
                      <a:pt x="62" y="93"/>
                    </a:lnTo>
                    <a:lnTo>
                      <a:pt x="62" y="14"/>
                    </a:lnTo>
                    <a:lnTo>
                      <a:pt x="14" y="14"/>
                    </a:lnTo>
                    <a:lnTo>
                      <a:pt x="14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360">
                <a:extLst>
                  <a:ext uri="{FF2B5EF4-FFF2-40B4-BE49-F238E27FC236}">
                    <a16:creationId xmlns:a16="http://schemas.microsoft.com/office/drawing/2014/main" id="{99A9CFEA-1ADB-4D42-9E03-51661BEAF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7688" y="663576"/>
                <a:ext cx="22225" cy="147638"/>
              </a:xfrm>
              <a:custGeom>
                <a:avLst/>
                <a:gdLst>
                  <a:gd name="T0" fmla="*/ 2 w 4"/>
                  <a:gd name="T1" fmla="*/ 27 h 27"/>
                  <a:gd name="T2" fmla="*/ 0 w 4"/>
                  <a:gd name="T3" fmla="*/ 25 h 27"/>
                  <a:gd name="T4" fmla="*/ 0 w 4"/>
                  <a:gd name="T5" fmla="*/ 2 h 27"/>
                  <a:gd name="T6" fmla="*/ 2 w 4"/>
                  <a:gd name="T7" fmla="*/ 0 h 27"/>
                  <a:gd name="T8" fmla="*/ 4 w 4"/>
                  <a:gd name="T9" fmla="*/ 2 h 27"/>
                  <a:gd name="T10" fmla="*/ 4 w 4"/>
                  <a:gd name="T11" fmla="*/ 25 h 27"/>
                  <a:gd name="T12" fmla="*/ 2 w 4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7">
                    <a:moveTo>
                      <a:pt x="2" y="27"/>
                    </a:moveTo>
                    <a:cubicBezTo>
                      <a:pt x="1" y="27"/>
                      <a:pt x="0" y="26"/>
                      <a:pt x="0" y="2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3" y="27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361">
                <a:extLst>
                  <a:ext uri="{FF2B5EF4-FFF2-40B4-BE49-F238E27FC236}">
                    <a16:creationId xmlns:a16="http://schemas.microsoft.com/office/drawing/2014/main" id="{F19D135F-8A15-414E-9894-A6B60CDFA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2563" y="566738"/>
                <a:ext cx="80963" cy="80963"/>
              </a:xfrm>
              <a:custGeom>
                <a:avLst/>
                <a:gdLst>
                  <a:gd name="T0" fmla="*/ 13 w 15"/>
                  <a:gd name="T1" fmla="*/ 15 h 15"/>
                  <a:gd name="T2" fmla="*/ 11 w 15"/>
                  <a:gd name="T3" fmla="*/ 13 h 15"/>
                  <a:gd name="T4" fmla="*/ 11 w 15"/>
                  <a:gd name="T5" fmla="*/ 4 h 15"/>
                  <a:gd name="T6" fmla="*/ 4 w 15"/>
                  <a:gd name="T7" fmla="*/ 4 h 15"/>
                  <a:gd name="T8" fmla="*/ 4 w 15"/>
                  <a:gd name="T9" fmla="*/ 13 h 15"/>
                  <a:gd name="T10" fmla="*/ 2 w 15"/>
                  <a:gd name="T11" fmla="*/ 15 h 15"/>
                  <a:gd name="T12" fmla="*/ 0 w 15"/>
                  <a:gd name="T13" fmla="*/ 13 h 15"/>
                  <a:gd name="T14" fmla="*/ 0 w 15"/>
                  <a:gd name="T15" fmla="*/ 0 h 15"/>
                  <a:gd name="T16" fmla="*/ 15 w 15"/>
                  <a:gd name="T17" fmla="*/ 0 h 15"/>
                  <a:gd name="T18" fmla="*/ 15 w 15"/>
                  <a:gd name="T19" fmla="*/ 13 h 15"/>
                  <a:gd name="T20" fmla="*/ 13 w 15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5">
                    <a:moveTo>
                      <a:pt x="13" y="15"/>
                    </a:moveTo>
                    <a:cubicBezTo>
                      <a:pt x="12" y="15"/>
                      <a:pt x="11" y="14"/>
                      <a:pt x="11" y="1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4"/>
                      <a:pt x="14" y="15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362">
                <a:extLst>
                  <a:ext uri="{FF2B5EF4-FFF2-40B4-BE49-F238E27FC236}">
                    <a16:creationId xmlns:a16="http://schemas.microsoft.com/office/drawing/2014/main" id="{1BCDFEF6-6B8F-4814-ACB4-55C869937D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88" y="1044576"/>
                <a:ext cx="201613" cy="250825"/>
              </a:xfrm>
              <a:custGeom>
                <a:avLst/>
                <a:gdLst>
                  <a:gd name="T0" fmla="*/ 127 w 127"/>
                  <a:gd name="T1" fmla="*/ 158 h 158"/>
                  <a:gd name="T2" fmla="*/ 0 w 127"/>
                  <a:gd name="T3" fmla="*/ 158 h 158"/>
                  <a:gd name="T4" fmla="*/ 0 w 127"/>
                  <a:gd name="T5" fmla="*/ 0 h 158"/>
                  <a:gd name="T6" fmla="*/ 127 w 127"/>
                  <a:gd name="T7" fmla="*/ 0 h 158"/>
                  <a:gd name="T8" fmla="*/ 127 w 127"/>
                  <a:gd name="T9" fmla="*/ 158 h 158"/>
                  <a:gd name="T10" fmla="*/ 14 w 127"/>
                  <a:gd name="T11" fmla="*/ 148 h 158"/>
                  <a:gd name="T12" fmla="*/ 114 w 127"/>
                  <a:gd name="T13" fmla="*/ 148 h 158"/>
                  <a:gd name="T14" fmla="*/ 114 w 127"/>
                  <a:gd name="T15" fmla="*/ 14 h 158"/>
                  <a:gd name="T16" fmla="*/ 14 w 127"/>
                  <a:gd name="T17" fmla="*/ 14 h 158"/>
                  <a:gd name="T18" fmla="*/ 14 w 127"/>
                  <a:gd name="T19" fmla="*/ 14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58">
                    <a:moveTo>
                      <a:pt x="127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158"/>
                    </a:lnTo>
                    <a:close/>
                    <a:moveTo>
                      <a:pt x="14" y="148"/>
                    </a:moveTo>
                    <a:lnTo>
                      <a:pt x="114" y="148"/>
                    </a:lnTo>
                    <a:lnTo>
                      <a:pt x="114" y="14"/>
                    </a:lnTo>
                    <a:lnTo>
                      <a:pt x="14" y="14"/>
                    </a:lnTo>
                    <a:lnTo>
                      <a:pt x="14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363">
                <a:extLst>
                  <a:ext uri="{FF2B5EF4-FFF2-40B4-BE49-F238E27FC236}">
                    <a16:creationId xmlns:a16="http://schemas.microsoft.com/office/drawing/2014/main" id="{DB38030C-315E-4ED1-BAE8-31AC0F9C5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7863" y="1104901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364">
                <a:extLst>
                  <a:ext uri="{FF2B5EF4-FFF2-40B4-BE49-F238E27FC236}">
                    <a16:creationId xmlns:a16="http://schemas.microsoft.com/office/drawing/2014/main" id="{927B62D8-B9FB-4A97-A69F-19386C5DD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5650" y="1104901"/>
                <a:ext cx="15875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365">
                <a:extLst>
                  <a:ext uri="{FF2B5EF4-FFF2-40B4-BE49-F238E27FC236}">
                    <a16:creationId xmlns:a16="http://schemas.microsoft.com/office/drawing/2014/main" id="{9683CA58-F568-43D7-9E59-0C4E6EBD3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7863" y="1192213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1 h 9"/>
                  <a:gd name="T6" fmla="*/ 2 w 4"/>
                  <a:gd name="T7" fmla="*/ 0 h 9"/>
                  <a:gd name="T8" fmla="*/ 4 w 4"/>
                  <a:gd name="T9" fmla="*/ 1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366">
                <a:extLst>
                  <a:ext uri="{FF2B5EF4-FFF2-40B4-BE49-F238E27FC236}">
                    <a16:creationId xmlns:a16="http://schemas.microsoft.com/office/drawing/2014/main" id="{74B91B80-8436-4953-B686-5BAF4A278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5650" y="1192213"/>
                <a:ext cx="15875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1 h 9"/>
                  <a:gd name="T6" fmla="*/ 1 w 3"/>
                  <a:gd name="T7" fmla="*/ 0 h 9"/>
                  <a:gd name="T8" fmla="*/ 3 w 3"/>
                  <a:gd name="T9" fmla="*/ 1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367">
                <a:extLst>
                  <a:ext uri="{FF2B5EF4-FFF2-40B4-BE49-F238E27FC236}">
                    <a16:creationId xmlns:a16="http://schemas.microsoft.com/office/drawing/2014/main" id="{70078945-FE6F-4ABA-964E-FEF3BC00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762001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368">
                <a:extLst>
                  <a:ext uri="{FF2B5EF4-FFF2-40B4-BE49-F238E27FC236}">
                    <a16:creationId xmlns:a16="http://schemas.microsoft.com/office/drawing/2014/main" id="{073C082A-B613-443D-A189-0A6C3BE2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762001"/>
                <a:ext cx="17463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369">
                <a:extLst>
                  <a:ext uri="{FF2B5EF4-FFF2-40B4-BE49-F238E27FC236}">
                    <a16:creationId xmlns:a16="http://schemas.microsoft.com/office/drawing/2014/main" id="{0017832D-AE90-46A5-AE9F-11380687D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762001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370">
                <a:extLst>
                  <a:ext uri="{FF2B5EF4-FFF2-40B4-BE49-F238E27FC236}">
                    <a16:creationId xmlns:a16="http://schemas.microsoft.com/office/drawing/2014/main" id="{DFAA2383-739C-4C02-B1F8-6E053A746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84455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371">
                <a:extLst>
                  <a:ext uri="{FF2B5EF4-FFF2-40B4-BE49-F238E27FC236}">
                    <a16:creationId xmlns:a16="http://schemas.microsoft.com/office/drawing/2014/main" id="{880EAB45-1B85-4776-893C-5C30406AA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844551"/>
                <a:ext cx="17463" cy="53975"/>
              </a:xfrm>
              <a:custGeom>
                <a:avLst/>
                <a:gdLst>
                  <a:gd name="T0" fmla="*/ 1 w 3"/>
                  <a:gd name="T1" fmla="*/ 10 h 10"/>
                  <a:gd name="T2" fmla="*/ 0 w 3"/>
                  <a:gd name="T3" fmla="*/ 8 h 10"/>
                  <a:gd name="T4" fmla="*/ 0 w 3"/>
                  <a:gd name="T5" fmla="*/ 2 h 10"/>
                  <a:gd name="T6" fmla="*/ 1 w 3"/>
                  <a:gd name="T7" fmla="*/ 0 h 10"/>
                  <a:gd name="T8" fmla="*/ 3 w 3"/>
                  <a:gd name="T9" fmla="*/ 2 h 10"/>
                  <a:gd name="T10" fmla="*/ 3 w 3"/>
                  <a:gd name="T11" fmla="*/ 8 h 10"/>
                  <a:gd name="T12" fmla="*/ 1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372">
                <a:extLst>
                  <a:ext uri="{FF2B5EF4-FFF2-40B4-BE49-F238E27FC236}">
                    <a16:creationId xmlns:a16="http://schemas.microsoft.com/office/drawing/2014/main" id="{53ECF2D9-6536-4A44-8427-621B827C2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84455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373">
                <a:extLst>
                  <a:ext uri="{FF2B5EF4-FFF2-40B4-BE49-F238E27FC236}">
                    <a16:creationId xmlns:a16="http://schemas.microsoft.com/office/drawing/2014/main" id="{79A428B3-3F0F-48BE-80CE-E95C4FEF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930276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374">
                <a:extLst>
                  <a:ext uri="{FF2B5EF4-FFF2-40B4-BE49-F238E27FC236}">
                    <a16:creationId xmlns:a16="http://schemas.microsoft.com/office/drawing/2014/main" id="{DE7BDFF5-3AA2-4CC3-BAE8-101455FE7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930276"/>
                <a:ext cx="17463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375">
                <a:extLst>
                  <a:ext uri="{FF2B5EF4-FFF2-40B4-BE49-F238E27FC236}">
                    <a16:creationId xmlns:a16="http://schemas.microsoft.com/office/drawing/2014/main" id="{BD406460-D505-4B87-BDD3-C52D81239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930276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376">
                <a:extLst>
                  <a:ext uri="{FF2B5EF4-FFF2-40B4-BE49-F238E27FC236}">
                    <a16:creationId xmlns:a16="http://schemas.microsoft.com/office/drawing/2014/main" id="{79AF9B35-E579-4376-AAA0-23E11F302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012826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377">
                <a:extLst>
                  <a:ext uri="{FF2B5EF4-FFF2-40B4-BE49-F238E27FC236}">
                    <a16:creationId xmlns:a16="http://schemas.microsoft.com/office/drawing/2014/main" id="{A862B84B-7412-4F87-B3FD-023F4C0F1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1012826"/>
                <a:ext cx="17463" cy="53975"/>
              </a:xfrm>
              <a:custGeom>
                <a:avLst/>
                <a:gdLst>
                  <a:gd name="T0" fmla="*/ 1 w 3"/>
                  <a:gd name="T1" fmla="*/ 10 h 10"/>
                  <a:gd name="T2" fmla="*/ 0 w 3"/>
                  <a:gd name="T3" fmla="*/ 8 h 10"/>
                  <a:gd name="T4" fmla="*/ 0 w 3"/>
                  <a:gd name="T5" fmla="*/ 2 h 10"/>
                  <a:gd name="T6" fmla="*/ 1 w 3"/>
                  <a:gd name="T7" fmla="*/ 0 h 10"/>
                  <a:gd name="T8" fmla="*/ 3 w 3"/>
                  <a:gd name="T9" fmla="*/ 2 h 10"/>
                  <a:gd name="T10" fmla="*/ 3 w 3"/>
                  <a:gd name="T11" fmla="*/ 8 h 10"/>
                  <a:gd name="T12" fmla="*/ 1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378">
                <a:extLst>
                  <a:ext uri="{FF2B5EF4-FFF2-40B4-BE49-F238E27FC236}">
                    <a16:creationId xmlns:a16="http://schemas.microsoft.com/office/drawing/2014/main" id="{1CEF4DF6-1128-4D57-B2FA-B6561E00D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1012826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379">
                <a:extLst>
                  <a:ext uri="{FF2B5EF4-FFF2-40B4-BE49-F238E27FC236}">
                    <a16:creationId xmlns:a16="http://schemas.microsoft.com/office/drawing/2014/main" id="{BBE14878-0B56-4FD9-AB82-C48DF12B4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100138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380">
                <a:extLst>
                  <a:ext uri="{FF2B5EF4-FFF2-40B4-BE49-F238E27FC236}">
                    <a16:creationId xmlns:a16="http://schemas.microsoft.com/office/drawing/2014/main" id="{326E5C67-23B4-4B5F-92FA-FF814EE9D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1100138"/>
                <a:ext cx="17463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381">
                <a:extLst>
                  <a:ext uri="{FF2B5EF4-FFF2-40B4-BE49-F238E27FC236}">
                    <a16:creationId xmlns:a16="http://schemas.microsoft.com/office/drawing/2014/main" id="{6DCDC4AA-6BD8-49B5-B9FC-1E66A3908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1100138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382">
                <a:extLst>
                  <a:ext uri="{FF2B5EF4-FFF2-40B4-BE49-F238E27FC236}">
                    <a16:creationId xmlns:a16="http://schemas.microsoft.com/office/drawing/2014/main" id="{49DDC2B9-D2C5-4ECA-819F-EB5F0BBE9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18110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383">
                <a:extLst>
                  <a:ext uri="{FF2B5EF4-FFF2-40B4-BE49-F238E27FC236}">
                    <a16:creationId xmlns:a16="http://schemas.microsoft.com/office/drawing/2014/main" id="{B3536070-CF92-4C37-BA3F-168081EDC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1181101"/>
                <a:ext cx="17463" cy="53975"/>
              </a:xfrm>
              <a:custGeom>
                <a:avLst/>
                <a:gdLst>
                  <a:gd name="T0" fmla="*/ 1 w 3"/>
                  <a:gd name="T1" fmla="*/ 10 h 10"/>
                  <a:gd name="T2" fmla="*/ 0 w 3"/>
                  <a:gd name="T3" fmla="*/ 8 h 10"/>
                  <a:gd name="T4" fmla="*/ 0 w 3"/>
                  <a:gd name="T5" fmla="*/ 2 h 10"/>
                  <a:gd name="T6" fmla="*/ 1 w 3"/>
                  <a:gd name="T7" fmla="*/ 0 h 10"/>
                  <a:gd name="T8" fmla="*/ 3 w 3"/>
                  <a:gd name="T9" fmla="*/ 2 h 10"/>
                  <a:gd name="T10" fmla="*/ 3 w 3"/>
                  <a:gd name="T11" fmla="*/ 8 h 10"/>
                  <a:gd name="T12" fmla="*/ 1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384">
                <a:extLst>
                  <a:ext uri="{FF2B5EF4-FFF2-40B4-BE49-F238E27FC236}">
                    <a16:creationId xmlns:a16="http://schemas.microsoft.com/office/drawing/2014/main" id="{74ED0D4D-57A6-4336-BE30-BC3EDC736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118110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385">
                <a:extLst>
                  <a:ext uri="{FF2B5EF4-FFF2-40B4-BE49-F238E27FC236}">
                    <a16:creationId xmlns:a16="http://schemas.microsoft.com/office/drawing/2014/main" id="{6E44A271-0A70-4718-A0A7-B87E51CD8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696913"/>
                <a:ext cx="311150" cy="598488"/>
              </a:xfrm>
              <a:custGeom>
                <a:avLst/>
                <a:gdLst>
                  <a:gd name="T0" fmla="*/ 55 w 57"/>
                  <a:gd name="T1" fmla="*/ 110 h 110"/>
                  <a:gd name="T2" fmla="*/ 54 w 57"/>
                  <a:gd name="T3" fmla="*/ 108 h 110"/>
                  <a:gd name="T4" fmla="*/ 54 w 57"/>
                  <a:gd name="T5" fmla="*/ 4 h 110"/>
                  <a:gd name="T6" fmla="*/ 3 w 57"/>
                  <a:gd name="T7" fmla="*/ 4 h 110"/>
                  <a:gd name="T8" fmla="*/ 3 w 57"/>
                  <a:gd name="T9" fmla="*/ 108 h 110"/>
                  <a:gd name="T10" fmla="*/ 2 w 57"/>
                  <a:gd name="T11" fmla="*/ 110 h 110"/>
                  <a:gd name="T12" fmla="*/ 0 w 57"/>
                  <a:gd name="T13" fmla="*/ 108 h 110"/>
                  <a:gd name="T14" fmla="*/ 0 w 57"/>
                  <a:gd name="T15" fmla="*/ 0 h 110"/>
                  <a:gd name="T16" fmla="*/ 57 w 57"/>
                  <a:gd name="T17" fmla="*/ 0 h 110"/>
                  <a:gd name="T18" fmla="*/ 57 w 57"/>
                  <a:gd name="T19" fmla="*/ 108 h 110"/>
                  <a:gd name="T20" fmla="*/ 55 w 57"/>
                  <a:gd name="T2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110">
                    <a:moveTo>
                      <a:pt x="55" y="110"/>
                    </a:moveTo>
                    <a:cubicBezTo>
                      <a:pt x="54" y="110"/>
                      <a:pt x="54" y="109"/>
                      <a:pt x="54" y="108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9"/>
                      <a:pt x="3" y="110"/>
                      <a:pt x="2" y="110"/>
                    </a:cubicBezTo>
                    <a:cubicBezTo>
                      <a:pt x="1" y="110"/>
                      <a:pt x="0" y="109"/>
                      <a:pt x="0" y="10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7" y="109"/>
                      <a:pt x="56" y="110"/>
                      <a:pt x="55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386">
                <a:extLst>
                  <a:ext uri="{FF2B5EF4-FFF2-40B4-BE49-F238E27FC236}">
                    <a16:creationId xmlns:a16="http://schemas.microsoft.com/office/drawing/2014/main" id="{99706B12-74F3-4A8C-9D9E-4F7702270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1279526"/>
                <a:ext cx="817563" cy="15875"/>
              </a:xfrm>
              <a:custGeom>
                <a:avLst/>
                <a:gdLst>
                  <a:gd name="T0" fmla="*/ 148 w 150"/>
                  <a:gd name="T1" fmla="*/ 3 h 3"/>
                  <a:gd name="T2" fmla="*/ 1 w 150"/>
                  <a:gd name="T3" fmla="*/ 3 h 3"/>
                  <a:gd name="T4" fmla="*/ 0 w 150"/>
                  <a:gd name="T5" fmla="*/ 1 h 3"/>
                  <a:gd name="T6" fmla="*/ 1 w 150"/>
                  <a:gd name="T7" fmla="*/ 0 h 3"/>
                  <a:gd name="T8" fmla="*/ 148 w 150"/>
                  <a:gd name="T9" fmla="*/ 0 h 3"/>
                  <a:gd name="T10" fmla="*/ 150 w 150"/>
                  <a:gd name="T11" fmla="*/ 1 h 3"/>
                  <a:gd name="T12" fmla="*/ 148 w 150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3">
                    <a:moveTo>
                      <a:pt x="148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9" y="0"/>
                      <a:pt x="150" y="0"/>
                      <a:pt x="150" y="1"/>
                    </a:cubicBezTo>
                    <a:cubicBezTo>
                      <a:pt x="150" y="2"/>
                      <a:pt x="149" y="3"/>
                      <a:pt x="14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C2C1BF6C-6EA4-4742-99F9-66401189D6E3}"/>
                </a:ext>
              </a:extLst>
            </p:cNvPr>
            <p:cNvGrpSpPr/>
            <p:nvPr/>
          </p:nvGrpSpPr>
          <p:grpSpPr>
            <a:xfrm rot="3967647">
              <a:off x="7115749" y="2610075"/>
              <a:ext cx="523585" cy="466652"/>
              <a:chOff x="10167938" y="566738"/>
              <a:chExt cx="817563" cy="728663"/>
            </a:xfrm>
            <a:solidFill>
              <a:schemeClr val="tx1"/>
            </a:solidFill>
          </p:grpSpPr>
          <p:sp>
            <p:nvSpPr>
              <p:cNvPr id="406" name="Freeform 353">
                <a:extLst>
                  <a:ext uri="{FF2B5EF4-FFF2-40B4-BE49-F238E27FC236}">
                    <a16:creationId xmlns:a16="http://schemas.microsoft.com/office/drawing/2014/main" id="{9F9A4C10-C94D-4703-9B2D-7EDF19E1A4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7938" y="898526"/>
                <a:ext cx="76200" cy="396875"/>
              </a:xfrm>
              <a:custGeom>
                <a:avLst/>
                <a:gdLst>
                  <a:gd name="T0" fmla="*/ 48 w 48"/>
                  <a:gd name="T1" fmla="*/ 250 h 250"/>
                  <a:gd name="T2" fmla="*/ 0 w 48"/>
                  <a:gd name="T3" fmla="*/ 250 h 250"/>
                  <a:gd name="T4" fmla="*/ 0 w 48"/>
                  <a:gd name="T5" fmla="*/ 0 h 250"/>
                  <a:gd name="T6" fmla="*/ 48 w 48"/>
                  <a:gd name="T7" fmla="*/ 0 h 250"/>
                  <a:gd name="T8" fmla="*/ 48 w 48"/>
                  <a:gd name="T9" fmla="*/ 250 h 250"/>
                  <a:gd name="T10" fmla="*/ 10 w 48"/>
                  <a:gd name="T11" fmla="*/ 240 h 250"/>
                  <a:gd name="T12" fmla="*/ 37 w 48"/>
                  <a:gd name="T13" fmla="*/ 240 h 250"/>
                  <a:gd name="T14" fmla="*/ 37 w 48"/>
                  <a:gd name="T15" fmla="*/ 10 h 250"/>
                  <a:gd name="T16" fmla="*/ 10 w 48"/>
                  <a:gd name="T17" fmla="*/ 10 h 250"/>
                  <a:gd name="T18" fmla="*/ 10 w 48"/>
                  <a:gd name="T19" fmla="*/ 24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50">
                    <a:moveTo>
                      <a:pt x="48" y="250"/>
                    </a:moveTo>
                    <a:lnTo>
                      <a:pt x="0" y="250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50"/>
                    </a:lnTo>
                    <a:close/>
                    <a:moveTo>
                      <a:pt x="10" y="240"/>
                    </a:moveTo>
                    <a:lnTo>
                      <a:pt x="37" y="240"/>
                    </a:lnTo>
                    <a:lnTo>
                      <a:pt x="37" y="10"/>
                    </a:lnTo>
                    <a:lnTo>
                      <a:pt x="10" y="10"/>
                    </a:lnTo>
                    <a:lnTo>
                      <a:pt x="1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354">
                <a:extLst>
                  <a:ext uri="{FF2B5EF4-FFF2-40B4-BE49-F238E27FC236}">
                    <a16:creationId xmlns:a16="http://schemas.microsoft.com/office/drawing/2014/main" id="{A29D950C-0492-4039-B249-6C6EA65352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33100" y="936626"/>
                <a:ext cx="103188" cy="130175"/>
              </a:xfrm>
              <a:custGeom>
                <a:avLst/>
                <a:gdLst>
                  <a:gd name="T0" fmla="*/ 65 w 65"/>
                  <a:gd name="T1" fmla="*/ 82 h 82"/>
                  <a:gd name="T2" fmla="*/ 0 w 65"/>
                  <a:gd name="T3" fmla="*/ 82 h 82"/>
                  <a:gd name="T4" fmla="*/ 0 w 65"/>
                  <a:gd name="T5" fmla="*/ 0 h 82"/>
                  <a:gd name="T6" fmla="*/ 65 w 65"/>
                  <a:gd name="T7" fmla="*/ 0 h 82"/>
                  <a:gd name="T8" fmla="*/ 65 w 65"/>
                  <a:gd name="T9" fmla="*/ 82 h 82"/>
                  <a:gd name="T10" fmla="*/ 10 w 65"/>
                  <a:gd name="T11" fmla="*/ 68 h 82"/>
                  <a:gd name="T12" fmla="*/ 55 w 65"/>
                  <a:gd name="T13" fmla="*/ 68 h 82"/>
                  <a:gd name="T14" fmla="*/ 55 w 65"/>
                  <a:gd name="T15" fmla="*/ 14 h 82"/>
                  <a:gd name="T16" fmla="*/ 10 w 65"/>
                  <a:gd name="T17" fmla="*/ 14 h 82"/>
                  <a:gd name="T18" fmla="*/ 10 w 65"/>
                  <a:gd name="T19" fmla="*/ 6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82">
                    <a:moveTo>
                      <a:pt x="65" y="82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82"/>
                    </a:lnTo>
                    <a:close/>
                    <a:moveTo>
                      <a:pt x="10" y="68"/>
                    </a:moveTo>
                    <a:lnTo>
                      <a:pt x="55" y="68"/>
                    </a:lnTo>
                    <a:lnTo>
                      <a:pt x="55" y="14"/>
                    </a:lnTo>
                    <a:lnTo>
                      <a:pt x="10" y="14"/>
                    </a:lnTo>
                    <a:lnTo>
                      <a:pt x="10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355">
                <a:extLst>
                  <a:ext uri="{FF2B5EF4-FFF2-40B4-BE49-F238E27FC236}">
                    <a16:creationId xmlns:a16="http://schemas.microsoft.com/office/drawing/2014/main" id="{61D08C99-7C76-47FA-82F6-A52489314F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60050" y="990601"/>
                <a:ext cx="55563" cy="87313"/>
              </a:xfrm>
              <a:custGeom>
                <a:avLst/>
                <a:gdLst>
                  <a:gd name="T0" fmla="*/ 35 w 35"/>
                  <a:gd name="T1" fmla="*/ 55 h 55"/>
                  <a:gd name="T2" fmla="*/ 0 w 35"/>
                  <a:gd name="T3" fmla="*/ 55 h 55"/>
                  <a:gd name="T4" fmla="*/ 0 w 35"/>
                  <a:gd name="T5" fmla="*/ 0 h 55"/>
                  <a:gd name="T6" fmla="*/ 35 w 35"/>
                  <a:gd name="T7" fmla="*/ 0 h 55"/>
                  <a:gd name="T8" fmla="*/ 35 w 35"/>
                  <a:gd name="T9" fmla="*/ 55 h 55"/>
                  <a:gd name="T10" fmla="*/ 10 w 35"/>
                  <a:gd name="T11" fmla="*/ 45 h 55"/>
                  <a:gd name="T12" fmla="*/ 21 w 35"/>
                  <a:gd name="T13" fmla="*/ 45 h 55"/>
                  <a:gd name="T14" fmla="*/ 21 w 35"/>
                  <a:gd name="T15" fmla="*/ 14 h 55"/>
                  <a:gd name="T16" fmla="*/ 10 w 35"/>
                  <a:gd name="T17" fmla="*/ 14 h 55"/>
                  <a:gd name="T18" fmla="*/ 10 w 35"/>
                  <a:gd name="T19" fmla="*/ 4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55">
                    <a:moveTo>
                      <a:pt x="35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55"/>
                    </a:lnTo>
                    <a:close/>
                    <a:moveTo>
                      <a:pt x="10" y="45"/>
                    </a:moveTo>
                    <a:lnTo>
                      <a:pt x="21" y="45"/>
                    </a:lnTo>
                    <a:lnTo>
                      <a:pt x="21" y="14"/>
                    </a:lnTo>
                    <a:lnTo>
                      <a:pt x="10" y="14"/>
                    </a:lnTo>
                    <a:lnTo>
                      <a:pt x="1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356">
                <a:extLst>
                  <a:ext uri="{FF2B5EF4-FFF2-40B4-BE49-F238E27FC236}">
                    <a16:creationId xmlns:a16="http://schemas.microsoft.com/office/drawing/2014/main" id="{786F8351-362F-41B9-9381-B7C48A4063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21950" y="1062038"/>
                <a:ext cx="131763" cy="233363"/>
              </a:xfrm>
              <a:custGeom>
                <a:avLst/>
                <a:gdLst>
                  <a:gd name="T0" fmla="*/ 83 w 83"/>
                  <a:gd name="T1" fmla="*/ 147 h 147"/>
                  <a:gd name="T2" fmla="*/ 0 w 83"/>
                  <a:gd name="T3" fmla="*/ 147 h 147"/>
                  <a:gd name="T4" fmla="*/ 0 w 83"/>
                  <a:gd name="T5" fmla="*/ 0 h 147"/>
                  <a:gd name="T6" fmla="*/ 83 w 83"/>
                  <a:gd name="T7" fmla="*/ 0 h 147"/>
                  <a:gd name="T8" fmla="*/ 83 w 83"/>
                  <a:gd name="T9" fmla="*/ 147 h 147"/>
                  <a:gd name="T10" fmla="*/ 10 w 83"/>
                  <a:gd name="T11" fmla="*/ 137 h 147"/>
                  <a:gd name="T12" fmla="*/ 69 w 83"/>
                  <a:gd name="T13" fmla="*/ 137 h 147"/>
                  <a:gd name="T14" fmla="*/ 69 w 83"/>
                  <a:gd name="T15" fmla="*/ 10 h 147"/>
                  <a:gd name="T16" fmla="*/ 10 w 83"/>
                  <a:gd name="T17" fmla="*/ 10 h 147"/>
                  <a:gd name="T18" fmla="*/ 10 w 83"/>
                  <a:gd name="T19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147">
                    <a:moveTo>
                      <a:pt x="83" y="147"/>
                    </a:moveTo>
                    <a:lnTo>
                      <a:pt x="0" y="147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147"/>
                    </a:lnTo>
                    <a:close/>
                    <a:moveTo>
                      <a:pt x="10" y="137"/>
                    </a:moveTo>
                    <a:lnTo>
                      <a:pt x="69" y="137"/>
                    </a:lnTo>
                    <a:lnTo>
                      <a:pt x="69" y="10"/>
                    </a:lnTo>
                    <a:lnTo>
                      <a:pt x="10" y="10"/>
                    </a:lnTo>
                    <a:lnTo>
                      <a:pt x="10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357">
                <a:extLst>
                  <a:ext uri="{FF2B5EF4-FFF2-40B4-BE49-F238E27FC236}">
                    <a16:creationId xmlns:a16="http://schemas.microsoft.com/office/drawing/2014/main" id="{DB4AFC95-50FE-40A0-8CE2-D6875BB17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82238" y="625476"/>
                <a:ext cx="201613" cy="93663"/>
              </a:xfrm>
              <a:custGeom>
                <a:avLst/>
                <a:gdLst>
                  <a:gd name="T0" fmla="*/ 127 w 127"/>
                  <a:gd name="T1" fmla="*/ 59 h 59"/>
                  <a:gd name="T2" fmla="*/ 0 w 127"/>
                  <a:gd name="T3" fmla="*/ 59 h 59"/>
                  <a:gd name="T4" fmla="*/ 0 w 127"/>
                  <a:gd name="T5" fmla="*/ 0 h 59"/>
                  <a:gd name="T6" fmla="*/ 127 w 127"/>
                  <a:gd name="T7" fmla="*/ 0 h 59"/>
                  <a:gd name="T8" fmla="*/ 127 w 127"/>
                  <a:gd name="T9" fmla="*/ 59 h 59"/>
                  <a:gd name="T10" fmla="*/ 14 w 127"/>
                  <a:gd name="T11" fmla="*/ 45 h 59"/>
                  <a:gd name="T12" fmla="*/ 113 w 127"/>
                  <a:gd name="T13" fmla="*/ 45 h 59"/>
                  <a:gd name="T14" fmla="*/ 113 w 127"/>
                  <a:gd name="T15" fmla="*/ 14 h 59"/>
                  <a:gd name="T16" fmla="*/ 14 w 127"/>
                  <a:gd name="T17" fmla="*/ 14 h 59"/>
                  <a:gd name="T18" fmla="*/ 14 w 127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59">
                    <a:moveTo>
                      <a:pt x="127" y="59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59"/>
                    </a:lnTo>
                    <a:close/>
                    <a:moveTo>
                      <a:pt x="14" y="45"/>
                    </a:moveTo>
                    <a:lnTo>
                      <a:pt x="113" y="45"/>
                    </a:lnTo>
                    <a:lnTo>
                      <a:pt x="113" y="14"/>
                    </a:lnTo>
                    <a:lnTo>
                      <a:pt x="14" y="14"/>
                    </a:lnTo>
                    <a:lnTo>
                      <a:pt x="14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358">
                <a:extLst>
                  <a:ext uri="{FF2B5EF4-FFF2-40B4-BE49-F238E27FC236}">
                    <a16:creationId xmlns:a16="http://schemas.microsoft.com/office/drawing/2014/main" id="{CA33928C-3E39-4D96-BBE8-81935F20D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1488" y="936626"/>
                <a:ext cx="174625" cy="358775"/>
              </a:xfrm>
              <a:custGeom>
                <a:avLst/>
                <a:gdLst>
                  <a:gd name="T0" fmla="*/ 30 w 32"/>
                  <a:gd name="T1" fmla="*/ 66 h 66"/>
                  <a:gd name="T2" fmla="*/ 28 w 32"/>
                  <a:gd name="T3" fmla="*/ 64 h 66"/>
                  <a:gd name="T4" fmla="*/ 28 w 32"/>
                  <a:gd name="T5" fmla="*/ 4 h 66"/>
                  <a:gd name="T6" fmla="*/ 4 w 32"/>
                  <a:gd name="T7" fmla="*/ 4 h 66"/>
                  <a:gd name="T8" fmla="*/ 4 w 32"/>
                  <a:gd name="T9" fmla="*/ 64 h 66"/>
                  <a:gd name="T10" fmla="*/ 2 w 32"/>
                  <a:gd name="T11" fmla="*/ 66 h 66"/>
                  <a:gd name="T12" fmla="*/ 0 w 32"/>
                  <a:gd name="T13" fmla="*/ 64 h 66"/>
                  <a:gd name="T14" fmla="*/ 0 w 32"/>
                  <a:gd name="T15" fmla="*/ 0 h 66"/>
                  <a:gd name="T16" fmla="*/ 32 w 32"/>
                  <a:gd name="T17" fmla="*/ 0 h 66"/>
                  <a:gd name="T18" fmla="*/ 32 w 32"/>
                  <a:gd name="T19" fmla="*/ 64 h 66"/>
                  <a:gd name="T20" fmla="*/ 30 w 32"/>
                  <a:gd name="T2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66">
                    <a:moveTo>
                      <a:pt x="30" y="66"/>
                    </a:moveTo>
                    <a:cubicBezTo>
                      <a:pt x="29" y="66"/>
                      <a:pt x="28" y="65"/>
                      <a:pt x="28" y="6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5"/>
                      <a:pt x="3" y="66"/>
                      <a:pt x="2" y="66"/>
                    </a:cubicBezTo>
                    <a:cubicBezTo>
                      <a:pt x="1" y="66"/>
                      <a:pt x="0" y="65"/>
                      <a:pt x="0" y="6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65"/>
                      <a:pt x="31" y="66"/>
                      <a:pt x="3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359">
                <a:extLst>
                  <a:ext uri="{FF2B5EF4-FFF2-40B4-BE49-F238E27FC236}">
                    <a16:creationId xmlns:a16="http://schemas.microsoft.com/office/drawing/2014/main" id="{89A67D13-CF17-406D-8A53-CC2BB53CDF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58475" y="788988"/>
                <a:ext cx="114300" cy="169863"/>
              </a:xfrm>
              <a:custGeom>
                <a:avLst/>
                <a:gdLst>
                  <a:gd name="T0" fmla="*/ 72 w 72"/>
                  <a:gd name="T1" fmla="*/ 107 h 107"/>
                  <a:gd name="T2" fmla="*/ 0 w 72"/>
                  <a:gd name="T3" fmla="*/ 107 h 107"/>
                  <a:gd name="T4" fmla="*/ 0 w 72"/>
                  <a:gd name="T5" fmla="*/ 0 h 107"/>
                  <a:gd name="T6" fmla="*/ 72 w 72"/>
                  <a:gd name="T7" fmla="*/ 0 h 107"/>
                  <a:gd name="T8" fmla="*/ 72 w 72"/>
                  <a:gd name="T9" fmla="*/ 107 h 107"/>
                  <a:gd name="T10" fmla="*/ 14 w 72"/>
                  <a:gd name="T11" fmla="*/ 93 h 107"/>
                  <a:gd name="T12" fmla="*/ 62 w 72"/>
                  <a:gd name="T13" fmla="*/ 93 h 107"/>
                  <a:gd name="T14" fmla="*/ 62 w 72"/>
                  <a:gd name="T15" fmla="*/ 14 h 107"/>
                  <a:gd name="T16" fmla="*/ 14 w 72"/>
                  <a:gd name="T17" fmla="*/ 14 h 107"/>
                  <a:gd name="T18" fmla="*/ 14 w 72"/>
                  <a:gd name="T19" fmla="*/ 9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" h="107">
                    <a:moveTo>
                      <a:pt x="72" y="107"/>
                    </a:moveTo>
                    <a:lnTo>
                      <a:pt x="0" y="107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07"/>
                    </a:lnTo>
                    <a:close/>
                    <a:moveTo>
                      <a:pt x="14" y="93"/>
                    </a:moveTo>
                    <a:lnTo>
                      <a:pt x="62" y="93"/>
                    </a:lnTo>
                    <a:lnTo>
                      <a:pt x="62" y="14"/>
                    </a:lnTo>
                    <a:lnTo>
                      <a:pt x="14" y="14"/>
                    </a:lnTo>
                    <a:lnTo>
                      <a:pt x="14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360">
                <a:extLst>
                  <a:ext uri="{FF2B5EF4-FFF2-40B4-BE49-F238E27FC236}">
                    <a16:creationId xmlns:a16="http://schemas.microsoft.com/office/drawing/2014/main" id="{D34BC445-0FED-4662-AF30-B6A974AA4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7688" y="663576"/>
                <a:ext cx="22225" cy="147638"/>
              </a:xfrm>
              <a:custGeom>
                <a:avLst/>
                <a:gdLst>
                  <a:gd name="T0" fmla="*/ 2 w 4"/>
                  <a:gd name="T1" fmla="*/ 27 h 27"/>
                  <a:gd name="T2" fmla="*/ 0 w 4"/>
                  <a:gd name="T3" fmla="*/ 25 h 27"/>
                  <a:gd name="T4" fmla="*/ 0 w 4"/>
                  <a:gd name="T5" fmla="*/ 2 h 27"/>
                  <a:gd name="T6" fmla="*/ 2 w 4"/>
                  <a:gd name="T7" fmla="*/ 0 h 27"/>
                  <a:gd name="T8" fmla="*/ 4 w 4"/>
                  <a:gd name="T9" fmla="*/ 2 h 27"/>
                  <a:gd name="T10" fmla="*/ 4 w 4"/>
                  <a:gd name="T11" fmla="*/ 25 h 27"/>
                  <a:gd name="T12" fmla="*/ 2 w 4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7">
                    <a:moveTo>
                      <a:pt x="2" y="27"/>
                    </a:moveTo>
                    <a:cubicBezTo>
                      <a:pt x="1" y="27"/>
                      <a:pt x="0" y="26"/>
                      <a:pt x="0" y="2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3" y="27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361">
                <a:extLst>
                  <a:ext uri="{FF2B5EF4-FFF2-40B4-BE49-F238E27FC236}">
                    <a16:creationId xmlns:a16="http://schemas.microsoft.com/office/drawing/2014/main" id="{19F90FAF-D64D-4A78-9E0B-1E97A487B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2563" y="566738"/>
                <a:ext cx="80963" cy="80963"/>
              </a:xfrm>
              <a:custGeom>
                <a:avLst/>
                <a:gdLst>
                  <a:gd name="T0" fmla="*/ 13 w 15"/>
                  <a:gd name="T1" fmla="*/ 15 h 15"/>
                  <a:gd name="T2" fmla="*/ 11 w 15"/>
                  <a:gd name="T3" fmla="*/ 13 h 15"/>
                  <a:gd name="T4" fmla="*/ 11 w 15"/>
                  <a:gd name="T5" fmla="*/ 4 h 15"/>
                  <a:gd name="T6" fmla="*/ 4 w 15"/>
                  <a:gd name="T7" fmla="*/ 4 h 15"/>
                  <a:gd name="T8" fmla="*/ 4 w 15"/>
                  <a:gd name="T9" fmla="*/ 13 h 15"/>
                  <a:gd name="T10" fmla="*/ 2 w 15"/>
                  <a:gd name="T11" fmla="*/ 15 h 15"/>
                  <a:gd name="T12" fmla="*/ 0 w 15"/>
                  <a:gd name="T13" fmla="*/ 13 h 15"/>
                  <a:gd name="T14" fmla="*/ 0 w 15"/>
                  <a:gd name="T15" fmla="*/ 0 h 15"/>
                  <a:gd name="T16" fmla="*/ 15 w 15"/>
                  <a:gd name="T17" fmla="*/ 0 h 15"/>
                  <a:gd name="T18" fmla="*/ 15 w 15"/>
                  <a:gd name="T19" fmla="*/ 13 h 15"/>
                  <a:gd name="T20" fmla="*/ 13 w 15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5">
                    <a:moveTo>
                      <a:pt x="13" y="15"/>
                    </a:moveTo>
                    <a:cubicBezTo>
                      <a:pt x="12" y="15"/>
                      <a:pt x="11" y="14"/>
                      <a:pt x="11" y="1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4"/>
                      <a:pt x="14" y="15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362">
                <a:extLst>
                  <a:ext uri="{FF2B5EF4-FFF2-40B4-BE49-F238E27FC236}">
                    <a16:creationId xmlns:a16="http://schemas.microsoft.com/office/drawing/2014/main" id="{48F0ADD0-A6FF-438F-B361-DC60314EE1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88" y="1044576"/>
                <a:ext cx="201613" cy="250825"/>
              </a:xfrm>
              <a:custGeom>
                <a:avLst/>
                <a:gdLst>
                  <a:gd name="T0" fmla="*/ 127 w 127"/>
                  <a:gd name="T1" fmla="*/ 158 h 158"/>
                  <a:gd name="T2" fmla="*/ 0 w 127"/>
                  <a:gd name="T3" fmla="*/ 158 h 158"/>
                  <a:gd name="T4" fmla="*/ 0 w 127"/>
                  <a:gd name="T5" fmla="*/ 0 h 158"/>
                  <a:gd name="T6" fmla="*/ 127 w 127"/>
                  <a:gd name="T7" fmla="*/ 0 h 158"/>
                  <a:gd name="T8" fmla="*/ 127 w 127"/>
                  <a:gd name="T9" fmla="*/ 158 h 158"/>
                  <a:gd name="T10" fmla="*/ 14 w 127"/>
                  <a:gd name="T11" fmla="*/ 148 h 158"/>
                  <a:gd name="T12" fmla="*/ 114 w 127"/>
                  <a:gd name="T13" fmla="*/ 148 h 158"/>
                  <a:gd name="T14" fmla="*/ 114 w 127"/>
                  <a:gd name="T15" fmla="*/ 14 h 158"/>
                  <a:gd name="T16" fmla="*/ 14 w 127"/>
                  <a:gd name="T17" fmla="*/ 14 h 158"/>
                  <a:gd name="T18" fmla="*/ 14 w 127"/>
                  <a:gd name="T19" fmla="*/ 14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58">
                    <a:moveTo>
                      <a:pt x="127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158"/>
                    </a:lnTo>
                    <a:close/>
                    <a:moveTo>
                      <a:pt x="14" y="148"/>
                    </a:moveTo>
                    <a:lnTo>
                      <a:pt x="114" y="148"/>
                    </a:lnTo>
                    <a:lnTo>
                      <a:pt x="114" y="14"/>
                    </a:lnTo>
                    <a:lnTo>
                      <a:pt x="14" y="14"/>
                    </a:lnTo>
                    <a:lnTo>
                      <a:pt x="14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363">
                <a:extLst>
                  <a:ext uri="{FF2B5EF4-FFF2-40B4-BE49-F238E27FC236}">
                    <a16:creationId xmlns:a16="http://schemas.microsoft.com/office/drawing/2014/main" id="{2D978BDC-1058-4304-A344-D07AD8DC1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7863" y="1104901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364">
                <a:extLst>
                  <a:ext uri="{FF2B5EF4-FFF2-40B4-BE49-F238E27FC236}">
                    <a16:creationId xmlns:a16="http://schemas.microsoft.com/office/drawing/2014/main" id="{54860996-EE89-4FCB-9028-8F435FB6E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5650" y="1104901"/>
                <a:ext cx="15875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365">
                <a:extLst>
                  <a:ext uri="{FF2B5EF4-FFF2-40B4-BE49-F238E27FC236}">
                    <a16:creationId xmlns:a16="http://schemas.microsoft.com/office/drawing/2014/main" id="{8084C647-9881-4132-B422-44800E353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37863" y="1192213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1 h 9"/>
                  <a:gd name="T6" fmla="*/ 2 w 4"/>
                  <a:gd name="T7" fmla="*/ 0 h 9"/>
                  <a:gd name="T8" fmla="*/ 4 w 4"/>
                  <a:gd name="T9" fmla="*/ 1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366">
                <a:extLst>
                  <a:ext uri="{FF2B5EF4-FFF2-40B4-BE49-F238E27FC236}">
                    <a16:creationId xmlns:a16="http://schemas.microsoft.com/office/drawing/2014/main" id="{888400DB-22FC-40ED-996C-F18819354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5650" y="1192213"/>
                <a:ext cx="15875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1 h 9"/>
                  <a:gd name="T6" fmla="*/ 1 w 3"/>
                  <a:gd name="T7" fmla="*/ 0 h 9"/>
                  <a:gd name="T8" fmla="*/ 3 w 3"/>
                  <a:gd name="T9" fmla="*/ 1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367">
                <a:extLst>
                  <a:ext uri="{FF2B5EF4-FFF2-40B4-BE49-F238E27FC236}">
                    <a16:creationId xmlns:a16="http://schemas.microsoft.com/office/drawing/2014/main" id="{E6F8E561-D593-4C93-A3DE-C93F53D34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762001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368">
                <a:extLst>
                  <a:ext uri="{FF2B5EF4-FFF2-40B4-BE49-F238E27FC236}">
                    <a16:creationId xmlns:a16="http://schemas.microsoft.com/office/drawing/2014/main" id="{10A3DDA7-AA7A-4509-8CF6-243698930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762001"/>
                <a:ext cx="17463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369">
                <a:extLst>
                  <a:ext uri="{FF2B5EF4-FFF2-40B4-BE49-F238E27FC236}">
                    <a16:creationId xmlns:a16="http://schemas.microsoft.com/office/drawing/2014/main" id="{44BFF3F7-1B4F-4820-811A-BE92DB775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762001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370">
                <a:extLst>
                  <a:ext uri="{FF2B5EF4-FFF2-40B4-BE49-F238E27FC236}">
                    <a16:creationId xmlns:a16="http://schemas.microsoft.com/office/drawing/2014/main" id="{B0F6D43F-1360-4F8B-9877-0B55411F7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84455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371">
                <a:extLst>
                  <a:ext uri="{FF2B5EF4-FFF2-40B4-BE49-F238E27FC236}">
                    <a16:creationId xmlns:a16="http://schemas.microsoft.com/office/drawing/2014/main" id="{F4041F08-E5E8-4059-95D7-AEA66DCF0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844551"/>
                <a:ext cx="17463" cy="53975"/>
              </a:xfrm>
              <a:custGeom>
                <a:avLst/>
                <a:gdLst>
                  <a:gd name="T0" fmla="*/ 1 w 3"/>
                  <a:gd name="T1" fmla="*/ 10 h 10"/>
                  <a:gd name="T2" fmla="*/ 0 w 3"/>
                  <a:gd name="T3" fmla="*/ 8 h 10"/>
                  <a:gd name="T4" fmla="*/ 0 w 3"/>
                  <a:gd name="T5" fmla="*/ 2 h 10"/>
                  <a:gd name="T6" fmla="*/ 1 w 3"/>
                  <a:gd name="T7" fmla="*/ 0 h 10"/>
                  <a:gd name="T8" fmla="*/ 3 w 3"/>
                  <a:gd name="T9" fmla="*/ 2 h 10"/>
                  <a:gd name="T10" fmla="*/ 3 w 3"/>
                  <a:gd name="T11" fmla="*/ 8 h 10"/>
                  <a:gd name="T12" fmla="*/ 1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372">
                <a:extLst>
                  <a:ext uri="{FF2B5EF4-FFF2-40B4-BE49-F238E27FC236}">
                    <a16:creationId xmlns:a16="http://schemas.microsoft.com/office/drawing/2014/main" id="{8256DF1A-5E3D-4C6B-82B9-6CF8F8EA9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84455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373">
                <a:extLst>
                  <a:ext uri="{FF2B5EF4-FFF2-40B4-BE49-F238E27FC236}">
                    <a16:creationId xmlns:a16="http://schemas.microsoft.com/office/drawing/2014/main" id="{2C1EF50C-3D7B-4A86-8958-60C9188DB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930276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374">
                <a:extLst>
                  <a:ext uri="{FF2B5EF4-FFF2-40B4-BE49-F238E27FC236}">
                    <a16:creationId xmlns:a16="http://schemas.microsoft.com/office/drawing/2014/main" id="{E3F2E042-3934-4CD1-876C-AC2AC9973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930276"/>
                <a:ext cx="17463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375">
                <a:extLst>
                  <a:ext uri="{FF2B5EF4-FFF2-40B4-BE49-F238E27FC236}">
                    <a16:creationId xmlns:a16="http://schemas.microsoft.com/office/drawing/2014/main" id="{9B9D2C39-CBE5-4BFA-9A9B-EBF8037B3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930276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376">
                <a:extLst>
                  <a:ext uri="{FF2B5EF4-FFF2-40B4-BE49-F238E27FC236}">
                    <a16:creationId xmlns:a16="http://schemas.microsoft.com/office/drawing/2014/main" id="{3E3E9D7A-27E6-4B01-8F5B-5168A8C64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012826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377">
                <a:extLst>
                  <a:ext uri="{FF2B5EF4-FFF2-40B4-BE49-F238E27FC236}">
                    <a16:creationId xmlns:a16="http://schemas.microsoft.com/office/drawing/2014/main" id="{918736DA-A70E-4591-9A53-135593EC7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1012826"/>
                <a:ext cx="17463" cy="53975"/>
              </a:xfrm>
              <a:custGeom>
                <a:avLst/>
                <a:gdLst>
                  <a:gd name="T0" fmla="*/ 1 w 3"/>
                  <a:gd name="T1" fmla="*/ 10 h 10"/>
                  <a:gd name="T2" fmla="*/ 0 w 3"/>
                  <a:gd name="T3" fmla="*/ 8 h 10"/>
                  <a:gd name="T4" fmla="*/ 0 w 3"/>
                  <a:gd name="T5" fmla="*/ 2 h 10"/>
                  <a:gd name="T6" fmla="*/ 1 w 3"/>
                  <a:gd name="T7" fmla="*/ 0 h 10"/>
                  <a:gd name="T8" fmla="*/ 3 w 3"/>
                  <a:gd name="T9" fmla="*/ 2 h 10"/>
                  <a:gd name="T10" fmla="*/ 3 w 3"/>
                  <a:gd name="T11" fmla="*/ 8 h 10"/>
                  <a:gd name="T12" fmla="*/ 1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378">
                <a:extLst>
                  <a:ext uri="{FF2B5EF4-FFF2-40B4-BE49-F238E27FC236}">
                    <a16:creationId xmlns:a16="http://schemas.microsoft.com/office/drawing/2014/main" id="{F43FCC7B-0C05-4FFA-8FEE-61504EA80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1012826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379">
                <a:extLst>
                  <a:ext uri="{FF2B5EF4-FFF2-40B4-BE49-F238E27FC236}">
                    <a16:creationId xmlns:a16="http://schemas.microsoft.com/office/drawing/2014/main" id="{C637ED80-A005-4A37-BC22-33C342FAE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100138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380">
                <a:extLst>
                  <a:ext uri="{FF2B5EF4-FFF2-40B4-BE49-F238E27FC236}">
                    <a16:creationId xmlns:a16="http://schemas.microsoft.com/office/drawing/2014/main" id="{AFB4F682-301A-45A3-AC55-B4CED68A8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1100138"/>
                <a:ext cx="17463" cy="49213"/>
              </a:xfrm>
              <a:custGeom>
                <a:avLst/>
                <a:gdLst>
                  <a:gd name="T0" fmla="*/ 1 w 3"/>
                  <a:gd name="T1" fmla="*/ 9 h 9"/>
                  <a:gd name="T2" fmla="*/ 0 w 3"/>
                  <a:gd name="T3" fmla="*/ 7 h 9"/>
                  <a:gd name="T4" fmla="*/ 0 w 3"/>
                  <a:gd name="T5" fmla="*/ 2 h 9"/>
                  <a:gd name="T6" fmla="*/ 1 w 3"/>
                  <a:gd name="T7" fmla="*/ 0 h 9"/>
                  <a:gd name="T8" fmla="*/ 3 w 3"/>
                  <a:gd name="T9" fmla="*/ 2 h 9"/>
                  <a:gd name="T10" fmla="*/ 3 w 3"/>
                  <a:gd name="T11" fmla="*/ 7 h 9"/>
                  <a:gd name="T12" fmla="*/ 1 w 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9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381">
                <a:extLst>
                  <a:ext uri="{FF2B5EF4-FFF2-40B4-BE49-F238E27FC236}">
                    <a16:creationId xmlns:a16="http://schemas.microsoft.com/office/drawing/2014/main" id="{06F2F2E7-3D5D-4C7C-B8E2-BFCD37623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1100138"/>
                <a:ext cx="22225" cy="49213"/>
              </a:xfrm>
              <a:custGeom>
                <a:avLst/>
                <a:gdLst>
                  <a:gd name="T0" fmla="*/ 2 w 4"/>
                  <a:gd name="T1" fmla="*/ 9 h 9"/>
                  <a:gd name="T2" fmla="*/ 0 w 4"/>
                  <a:gd name="T3" fmla="*/ 7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2 h 9"/>
                  <a:gd name="T10" fmla="*/ 4 w 4"/>
                  <a:gd name="T11" fmla="*/ 7 h 9"/>
                  <a:gd name="T12" fmla="*/ 2 w 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2" y="9"/>
                    </a:moveTo>
                    <a:cubicBezTo>
                      <a:pt x="1" y="9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382">
                <a:extLst>
                  <a:ext uri="{FF2B5EF4-FFF2-40B4-BE49-F238E27FC236}">
                    <a16:creationId xmlns:a16="http://schemas.microsoft.com/office/drawing/2014/main" id="{E262E344-7F15-4174-A5C3-680131D71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18110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383">
                <a:extLst>
                  <a:ext uri="{FF2B5EF4-FFF2-40B4-BE49-F238E27FC236}">
                    <a16:creationId xmlns:a16="http://schemas.microsoft.com/office/drawing/2014/main" id="{99E779A4-8E8C-455A-8178-9068343B8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313" y="1181101"/>
                <a:ext cx="17463" cy="53975"/>
              </a:xfrm>
              <a:custGeom>
                <a:avLst/>
                <a:gdLst>
                  <a:gd name="T0" fmla="*/ 1 w 3"/>
                  <a:gd name="T1" fmla="*/ 10 h 10"/>
                  <a:gd name="T2" fmla="*/ 0 w 3"/>
                  <a:gd name="T3" fmla="*/ 8 h 10"/>
                  <a:gd name="T4" fmla="*/ 0 w 3"/>
                  <a:gd name="T5" fmla="*/ 2 h 10"/>
                  <a:gd name="T6" fmla="*/ 1 w 3"/>
                  <a:gd name="T7" fmla="*/ 0 h 10"/>
                  <a:gd name="T8" fmla="*/ 3 w 3"/>
                  <a:gd name="T9" fmla="*/ 2 h 10"/>
                  <a:gd name="T10" fmla="*/ 3 w 3"/>
                  <a:gd name="T11" fmla="*/ 8 h 10"/>
                  <a:gd name="T12" fmla="*/ 1 w 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2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384">
                <a:extLst>
                  <a:ext uri="{FF2B5EF4-FFF2-40B4-BE49-F238E27FC236}">
                    <a16:creationId xmlns:a16="http://schemas.microsoft.com/office/drawing/2014/main" id="{3C4D286E-0E26-4F57-8BD1-08AA1F0E3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1181101"/>
                <a:ext cx="22225" cy="53975"/>
              </a:xfrm>
              <a:custGeom>
                <a:avLst/>
                <a:gdLst>
                  <a:gd name="T0" fmla="*/ 2 w 4"/>
                  <a:gd name="T1" fmla="*/ 10 h 10"/>
                  <a:gd name="T2" fmla="*/ 0 w 4"/>
                  <a:gd name="T3" fmla="*/ 8 h 10"/>
                  <a:gd name="T4" fmla="*/ 0 w 4"/>
                  <a:gd name="T5" fmla="*/ 2 h 10"/>
                  <a:gd name="T6" fmla="*/ 2 w 4"/>
                  <a:gd name="T7" fmla="*/ 0 h 10"/>
                  <a:gd name="T8" fmla="*/ 4 w 4"/>
                  <a:gd name="T9" fmla="*/ 2 h 10"/>
                  <a:gd name="T10" fmla="*/ 4 w 4"/>
                  <a:gd name="T11" fmla="*/ 8 h 10"/>
                  <a:gd name="T12" fmla="*/ 2 w 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385">
                <a:extLst>
                  <a:ext uri="{FF2B5EF4-FFF2-40B4-BE49-F238E27FC236}">
                    <a16:creationId xmlns:a16="http://schemas.microsoft.com/office/drawing/2014/main" id="{A0DD2A3C-8FC7-4901-AD29-56D22A1EC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696913"/>
                <a:ext cx="311150" cy="598488"/>
              </a:xfrm>
              <a:custGeom>
                <a:avLst/>
                <a:gdLst>
                  <a:gd name="T0" fmla="*/ 55 w 57"/>
                  <a:gd name="T1" fmla="*/ 110 h 110"/>
                  <a:gd name="T2" fmla="*/ 54 w 57"/>
                  <a:gd name="T3" fmla="*/ 108 h 110"/>
                  <a:gd name="T4" fmla="*/ 54 w 57"/>
                  <a:gd name="T5" fmla="*/ 4 h 110"/>
                  <a:gd name="T6" fmla="*/ 3 w 57"/>
                  <a:gd name="T7" fmla="*/ 4 h 110"/>
                  <a:gd name="T8" fmla="*/ 3 w 57"/>
                  <a:gd name="T9" fmla="*/ 108 h 110"/>
                  <a:gd name="T10" fmla="*/ 2 w 57"/>
                  <a:gd name="T11" fmla="*/ 110 h 110"/>
                  <a:gd name="T12" fmla="*/ 0 w 57"/>
                  <a:gd name="T13" fmla="*/ 108 h 110"/>
                  <a:gd name="T14" fmla="*/ 0 w 57"/>
                  <a:gd name="T15" fmla="*/ 0 h 110"/>
                  <a:gd name="T16" fmla="*/ 57 w 57"/>
                  <a:gd name="T17" fmla="*/ 0 h 110"/>
                  <a:gd name="T18" fmla="*/ 57 w 57"/>
                  <a:gd name="T19" fmla="*/ 108 h 110"/>
                  <a:gd name="T20" fmla="*/ 55 w 57"/>
                  <a:gd name="T2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110">
                    <a:moveTo>
                      <a:pt x="55" y="110"/>
                    </a:moveTo>
                    <a:cubicBezTo>
                      <a:pt x="54" y="110"/>
                      <a:pt x="54" y="109"/>
                      <a:pt x="54" y="108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9"/>
                      <a:pt x="3" y="110"/>
                      <a:pt x="2" y="110"/>
                    </a:cubicBezTo>
                    <a:cubicBezTo>
                      <a:pt x="1" y="110"/>
                      <a:pt x="0" y="109"/>
                      <a:pt x="0" y="10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7" y="109"/>
                      <a:pt x="56" y="110"/>
                      <a:pt x="55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386">
                <a:extLst>
                  <a:ext uri="{FF2B5EF4-FFF2-40B4-BE49-F238E27FC236}">
                    <a16:creationId xmlns:a16="http://schemas.microsoft.com/office/drawing/2014/main" id="{8B0D85D1-EDA0-41AB-9472-88B3900D0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1279526"/>
                <a:ext cx="817563" cy="15875"/>
              </a:xfrm>
              <a:custGeom>
                <a:avLst/>
                <a:gdLst>
                  <a:gd name="T0" fmla="*/ 148 w 150"/>
                  <a:gd name="T1" fmla="*/ 3 h 3"/>
                  <a:gd name="T2" fmla="*/ 1 w 150"/>
                  <a:gd name="T3" fmla="*/ 3 h 3"/>
                  <a:gd name="T4" fmla="*/ 0 w 150"/>
                  <a:gd name="T5" fmla="*/ 1 h 3"/>
                  <a:gd name="T6" fmla="*/ 1 w 150"/>
                  <a:gd name="T7" fmla="*/ 0 h 3"/>
                  <a:gd name="T8" fmla="*/ 148 w 150"/>
                  <a:gd name="T9" fmla="*/ 0 h 3"/>
                  <a:gd name="T10" fmla="*/ 150 w 150"/>
                  <a:gd name="T11" fmla="*/ 1 h 3"/>
                  <a:gd name="T12" fmla="*/ 148 w 150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3">
                    <a:moveTo>
                      <a:pt x="148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9" y="0"/>
                      <a:pt x="150" y="0"/>
                      <a:pt x="150" y="1"/>
                    </a:cubicBezTo>
                    <a:cubicBezTo>
                      <a:pt x="150" y="2"/>
                      <a:pt x="149" y="3"/>
                      <a:pt x="14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DBC1A859-3D73-4B1B-AE5F-B709B7820BCE}"/>
                </a:ext>
              </a:extLst>
            </p:cNvPr>
            <p:cNvGrpSpPr/>
            <p:nvPr/>
          </p:nvGrpSpPr>
          <p:grpSpPr>
            <a:xfrm rot="6523138">
              <a:off x="7014313" y="3653804"/>
              <a:ext cx="653487" cy="406087"/>
              <a:chOff x="8890000" y="5802313"/>
              <a:chExt cx="830263" cy="515938"/>
            </a:xfrm>
            <a:solidFill>
              <a:schemeClr val="tx1"/>
            </a:solidFill>
          </p:grpSpPr>
          <p:sp>
            <p:nvSpPr>
              <p:cNvPr id="379" name="Freeform 608">
                <a:extLst>
                  <a:ext uri="{FF2B5EF4-FFF2-40B4-BE49-F238E27FC236}">
                    <a16:creationId xmlns:a16="http://schemas.microsoft.com/office/drawing/2014/main" id="{D2DB539C-81B2-46BD-B08C-4E73EF9446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07500" y="5932488"/>
                <a:ext cx="201613" cy="385763"/>
              </a:xfrm>
              <a:custGeom>
                <a:avLst/>
                <a:gdLst>
                  <a:gd name="T0" fmla="*/ 127 w 127"/>
                  <a:gd name="T1" fmla="*/ 243 h 243"/>
                  <a:gd name="T2" fmla="*/ 0 w 127"/>
                  <a:gd name="T3" fmla="*/ 243 h 243"/>
                  <a:gd name="T4" fmla="*/ 0 w 127"/>
                  <a:gd name="T5" fmla="*/ 0 h 243"/>
                  <a:gd name="T6" fmla="*/ 127 w 127"/>
                  <a:gd name="T7" fmla="*/ 0 h 243"/>
                  <a:gd name="T8" fmla="*/ 127 w 127"/>
                  <a:gd name="T9" fmla="*/ 243 h 243"/>
                  <a:gd name="T10" fmla="*/ 10 w 127"/>
                  <a:gd name="T11" fmla="*/ 230 h 243"/>
                  <a:gd name="T12" fmla="*/ 116 w 127"/>
                  <a:gd name="T13" fmla="*/ 230 h 243"/>
                  <a:gd name="T14" fmla="*/ 116 w 127"/>
                  <a:gd name="T15" fmla="*/ 14 h 243"/>
                  <a:gd name="T16" fmla="*/ 10 w 127"/>
                  <a:gd name="T17" fmla="*/ 14 h 243"/>
                  <a:gd name="T18" fmla="*/ 10 w 127"/>
                  <a:gd name="T19" fmla="*/ 23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243">
                    <a:moveTo>
                      <a:pt x="127" y="243"/>
                    </a:moveTo>
                    <a:lnTo>
                      <a:pt x="0" y="243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243"/>
                    </a:lnTo>
                    <a:close/>
                    <a:moveTo>
                      <a:pt x="10" y="230"/>
                    </a:moveTo>
                    <a:lnTo>
                      <a:pt x="116" y="230"/>
                    </a:lnTo>
                    <a:lnTo>
                      <a:pt x="116" y="14"/>
                    </a:lnTo>
                    <a:lnTo>
                      <a:pt x="10" y="14"/>
                    </a:lnTo>
                    <a:lnTo>
                      <a:pt x="10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609">
                <a:extLst>
                  <a:ext uri="{FF2B5EF4-FFF2-40B4-BE49-F238E27FC236}">
                    <a16:creationId xmlns:a16="http://schemas.microsoft.com/office/drawing/2014/main" id="{52BEA50C-AFFC-447F-9E4B-19C2307266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39250" y="5861051"/>
                <a:ext cx="136525" cy="93663"/>
              </a:xfrm>
              <a:custGeom>
                <a:avLst/>
                <a:gdLst>
                  <a:gd name="T0" fmla="*/ 86 w 86"/>
                  <a:gd name="T1" fmla="*/ 59 h 59"/>
                  <a:gd name="T2" fmla="*/ 0 w 86"/>
                  <a:gd name="T3" fmla="*/ 59 h 59"/>
                  <a:gd name="T4" fmla="*/ 0 w 86"/>
                  <a:gd name="T5" fmla="*/ 0 h 59"/>
                  <a:gd name="T6" fmla="*/ 86 w 86"/>
                  <a:gd name="T7" fmla="*/ 0 h 59"/>
                  <a:gd name="T8" fmla="*/ 86 w 86"/>
                  <a:gd name="T9" fmla="*/ 59 h 59"/>
                  <a:gd name="T10" fmla="*/ 14 w 86"/>
                  <a:gd name="T11" fmla="*/ 45 h 59"/>
                  <a:gd name="T12" fmla="*/ 72 w 86"/>
                  <a:gd name="T13" fmla="*/ 45 h 59"/>
                  <a:gd name="T14" fmla="*/ 72 w 86"/>
                  <a:gd name="T15" fmla="*/ 11 h 59"/>
                  <a:gd name="T16" fmla="*/ 14 w 86"/>
                  <a:gd name="T17" fmla="*/ 11 h 59"/>
                  <a:gd name="T18" fmla="*/ 14 w 86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59">
                    <a:moveTo>
                      <a:pt x="86" y="59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59"/>
                    </a:lnTo>
                    <a:close/>
                    <a:moveTo>
                      <a:pt x="14" y="45"/>
                    </a:moveTo>
                    <a:lnTo>
                      <a:pt x="72" y="45"/>
                    </a:lnTo>
                    <a:lnTo>
                      <a:pt x="72" y="11"/>
                    </a:lnTo>
                    <a:lnTo>
                      <a:pt x="14" y="11"/>
                    </a:lnTo>
                    <a:lnTo>
                      <a:pt x="14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610">
                <a:extLst>
                  <a:ext uri="{FF2B5EF4-FFF2-40B4-BE49-F238E27FC236}">
                    <a16:creationId xmlns:a16="http://schemas.microsoft.com/office/drawing/2014/main" id="{58A866B1-CC68-433C-B349-1B078B20C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9575" y="5802313"/>
                <a:ext cx="15875" cy="76200"/>
              </a:xfrm>
              <a:custGeom>
                <a:avLst/>
                <a:gdLst>
                  <a:gd name="T0" fmla="*/ 1 w 3"/>
                  <a:gd name="T1" fmla="*/ 14 h 14"/>
                  <a:gd name="T2" fmla="*/ 0 w 3"/>
                  <a:gd name="T3" fmla="*/ 13 h 14"/>
                  <a:gd name="T4" fmla="*/ 0 w 3"/>
                  <a:gd name="T5" fmla="*/ 2 h 14"/>
                  <a:gd name="T6" fmla="*/ 1 w 3"/>
                  <a:gd name="T7" fmla="*/ 0 h 14"/>
                  <a:gd name="T8" fmla="*/ 3 w 3"/>
                  <a:gd name="T9" fmla="*/ 2 h 14"/>
                  <a:gd name="T10" fmla="*/ 3 w 3"/>
                  <a:gd name="T11" fmla="*/ 13 h 14"/>
                  <a:gd name="T12" fmla="*/ 1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1" y="14"/>
                    </a:moveTo>
                    <a:cubicBezTo>
                      <a:pt x="0" y="14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2" y="14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611">
                <a:extLst>
                  <a:ext uri="{FF2B5EF4-FFF2-40B4-BE49-F238E27FC236}">
                    <a16:creationId xmlns:a16="http://schemas.microsoft.com/office/drawing/2014/main" id="{9FA19E51-5749-4904-8FFC-7F795266E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008688"/>
                <a:ext cx="42863" cy="15875"/>
              </a:xfrm>
              <a:custGeom>
                <a:avLst/>
                <a:gdLst>
                  <a:gd name="T0" fmla="*/ 6 w 8"/>
                  <a:gd name="T1" fmla="*/ 3 h 3"/>
                  <a:gd name="T2" fmla="*/ 2 w 8"/>
                  <a:gd name="T3" fmla="*/ 3 h 3"/>
                  <a:gd name="T4" fmla="*/ 0 w 8"/>
                  <a:gd name="T5" fmla="*/ 2 h 3"/>
                  <a:gd name="T6" fmla="*/ 2 w 8"/>
                  <a:gd name="T7" fmla="*/ 0 h 3"/>
                  <a:gd name="T8" fmla="*/ 6 w 8"/>
                  <a:gd name="T9" fmla="*/ 0 h 3"/>
                  <a:gd name="T10" fmla="*/ 8 w 8"/>
                  <a:gd name="T11" fmla="*/ 2 h 3"/>
                  <a:gd name="T12" fmla="*/ 6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6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612">
                <a:extLst>
                  <a:ext uri="{FF2B5EF4-FFF2-40B4-BE49-F238E27FC236}">
                    <a16:creationId xmlns:a16="http://schemas.microsoft.com/office/drawing/2014/main" id="{AD5593A4-0BD8-4D7F-98F2-72FB5F4FB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008688"/>
                <a:ext cx="44450" cy="15875"/>
              </a:xfrm>
              <a:custGeom>
                <a:avLst/>
                <a:gdLst>
                  <a:gd name="T0" fmla="*/ 6 w 8"/>
                  <a:gd name="T1" fmla="*/ 3 h 3"/>
                  <a:gd name="T2" fmla="*/ 2 w 8"/>
                  <a:gd name="T3" fmla="*/ 3 h 3"/>
                  <a:gd name="T4" fmla="*/ 0 w 8"/>
                  <a:gd name="T5" fmla="*/ 2 h 3"/>
                  <a:gd name="T6" fmla="*/ 2 w 8"/>
                  <a:gd name="T7" fmla="*/ 0 h 3"/>
                  <a:gd name="T8" fmla="*/ 6 w 8"/>
                  <a:gd name="T9" fmla="*/ 0 h 3"/>
                  <a:gd name="T10" fmla="*/ 8 w 8"/>
                  <a:gd name="T11" fmla="*/ 2 h 3"/>
                  <a:gd name="T12" fmla="*/ 6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6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613">
                <a:extLst>
                  <a:ext uri="{FF2B5EF4-FFF2-40B4-BE49-F238E27FC236}">
                    <a16:creationId xmlns:a16="http://schemas.microsoft.com/office/drawing/2014/main" id="{B983858C-56A1-4FDA-A57D-278727C35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062663"/>
                <a:ext cx="42863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614">
                <a:extLst>
                  <a:ext uri="{FF2B5EF4-FFF2-40B4-BE49-F238E27FC236}">
                    <a16:creationId xmlns:a16="http://schemas.microsoft.com/office/drawing/2014/main" id="{45900147-6C9F-4F5E-AB02-ADD1F0241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062663"/>
                <a:ext cx="44450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615">
                <a:extLst>
                  <a:ext uri="{FF2B5EF4-FFF2-40B4-BE49-F238E27FC236}">
                    <a16:creationId xmlns:a16="http://schemas.microsoft.com/office/drawing/2014/main" id="{EE13BC8C-16E0-44BD-9573-D41C224F2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118226"/>
                <a:ext cx="42863" cy="20638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616">
                <a:extLst>
                  <a:ext uri="{FF2B5EF4-FFF2-40B4-BE49-F238E27FC236}">
                    <a16:creationId xmlns:a16="http://schemas.microsoft.com/office/drawing/2014/main" id="{CDB177B4-B228-41BA-90D9-234F6B305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118226"/>
                <a:ext cx="44450" cy="20638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617">
                <a:extLst>
                  <a:ext uri="{FF2B5EF4-FFF2-40B4-BE49-F238E27FC236}">
                    <a16:creationId xmlns:a16="http://schemas.microsoft.com/office/drawing/2014/main" id="{05FB453E-F75C-4CD2-A241-EEF265C5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172201"/>
                <a:ext cx="42863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618">
                <a:extLst>
                  <a:ext uri="{FF2B5EF4-FFF2-40B4-BE49-F238E27FC236}">
                    <a16:creationId xmlns:a16="http://schemas.microsoft.com/office/drawing/2014/main" id="{88C4686E-5801-402B-A5FF-D6DA9CB1F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172201"/>
                <a:ext cx="44450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619">
                <a:extLst>
                  <a:ext uri="{FF2B5EF4-FFF2-40B4-BE49-F238E27FC236}">
                    <a16:creationId xmlns:a16="http://schemas.microsoft.com/office/drawing/2014/main" id="{C556941C-22A3-4D88-9735-47E8D5709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226176"/>
                <a:ext cx="42863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620">
                <a:extLst>
                  <a:ext uri="{FF2B5EF4-FFF2-40B4-BE49-F238E27FC236}">
                    <a16:creationId xmlns:a16="http://schemas.microsoft.com/office/drawing/2014/main" id="{A27EF910-8A7D-476F-AF2C-695CF7F98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226176"/>
                <a:ext cx="44450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621">
                <a:extLst>
                  <a:ext uri="{FF2B5EF4-FFF2-40B4-BE49-F238E27FC236}">
                    <a16:creationId xmlns:a16="http://schemas.microsoft.com/office/drawing/2014/main" id="{1B29CCD7-01E0-4506-9B89-4EC23A8D29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91650" y="6057901"/>
                <a:ext cx="147638" cy="260350"/>
              </a:xfrm>
              <a:custGeom>
                <a:avLst/>
                <a:gdLst>
                  <a:gd name="T0" fmla="*/ 93 w 93"/>
                  <a:gd name="T1" fmla="*/ 164 h 164"/>
                  <a:gd name="T2" fmla="*/ 0 w 93"/>
                  <a:gd name="T3" fmla="*/ 164 h 164"/>
                  <a:gd name="T4" fmla="*/ 0 w 93"/>
                  <a:gd name="T5" fmla="*/ 0 h 164"/>
                  <a:gd name="T6" fmla="*/ 93 w 93"/>
                  <a:gd name="T7" fmla="*/ 0 h 164"/>
                  <a:gd name="T8" fmla="*/ 93 w 93"/>
                  <a:gd name="T9" fmla="*/ 164 h 164"/>
                  <a:gd name="T10" fmla="*/ 11 w 93"/>
                  <a:gd name="T11" fmla="*/ 151 h 164"/>
                  <a:gd name="T12" fmla="*/ 80 w 93"/>
                  <a:gd name="T13" fmla="*/ 151 h 164"/>
                  <a:gd name="T14" fmla="*/ 80 w 93"/>
                  <a:gd name="T15" fmla="*/ 10 h 164"/>
                  <a:gd name="T16" fmla="*/ 11 w 93"/>
                  <a:gd name="T17" fmla="*/ 10 h 164"/>
                  <a:gd name="T18" fmla="*/ 11 w 93"/>
                  <a:gd name="T19" fmla="*/ 15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64">
                    <a:moveTo>
                      <a:pt x="93" y="164"/>
                    </a:moveTo>
                    <a:lnTo>
                      <a:pt x="0" y="164"/>
                    </a:lnTo>
                    <a:lnTo>
                      <a:pt x="0" y="0"/>
                    </a:lnTo>
                    <a:lnTo>
                      <a:pt x="93" y="0"/>
                    </a:lnTo>
                    <a:lnTo>
                      <a:pt x="93" y="164"/>
                    </a:lnTo>
                    <a:close/>
                    <a:moveTo>
                      <a:pt x="11" y="151"/>
                    </a:moveTo>
                    <a:lnTo>
                      <a:pt x="80" y="151"/>
                    </a:lnTo>
                    <a:lnTo>
                      <a:pt x="80" y="10"/>
                    </a:lnTo>
                    <a:lnTo>
                      <a:pt x="11" y="10"/>
                    </a:lnTo>
                    <a:lnTo>
                      <a:pt x="11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622">
                <a:extLst>
                  <a:ext uri="{FF2B5EF4-FFF2-40B4-BE49-F238E27FC236}">
                    <a16:creationId xmlns:a16="http://schemas.microsoft.com/office/drawing/2014/main" id="{0664AB6A-2FE7-4884-881F-EFC601BAEC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75738" y="6057901"/>
                <a:ext cx="147638" cy="260350"/>
              </a:xfrm>
              <a:custGeom>
                <a:avLst/>
                <a:gdLst>
                  <a:gd name="T0" fmla="*/ 93 w 93"/>
                  <a:gd name="T1" fmla="*/ 164 h 164"/>
                  <a:gd name="T2" fmla="*/ 0 w 93"/>
                  <a:gd name="T3" fmla="*/ 164 h 164"/>
                  <a:gd name="T4" fmla="*/ 0 w 93"/>
                  <a:gd name="T5" fmla="*/ 0 h 164"/>
                  <a:gd name="T6" fmla="*/ 93 w 93"/>
                  <a:gd name="T7" fmla="*/ 0 h 164"/>
                  <a:gd name="T8" fmla="*/ 93 w 93"/>
                  <a:gd name="T9" fmla="*/ 164 h 164"/>
                  <a:gd name="T10" fmla="*/ 14 w 93"/>
                  <a:gd name="T11" fmla="*/ 151 h 164"/>
                  <a:gd name="T12" fmla="*/ 83 w 93"/>
                  <a:gd name="T13" fmla="*/ 151 h 164"/>
                  <a:gd name="T14" fmla="*/ 83 w 93"/>
                  <a:gd name="T15" fmla="*/ 10 h 164"/>
                  <a:gd name="T16" fmla="*/ 14 w 93"/>
                  <a:gd name="T17" fmla="*/ 10 h 164"/>
                  <a:gd name="T18" fmla="*/ 14 w 93"/>
                  <a:gd name="T19" fmla="*/ 15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64">
                    <a:moveTo>
                      <a:pt x="93" y="164"/>
                    </a:moveTo>
                    <a:lnTo>
                      <a:pt x="0" y="164"/>
                    </a:lnTo>
                    <a:lnTo>
                      <a:pt x="0" y="0"/>
                    </a:lnTo>
                    <a:lnTo>
                      <a:pt x="93" y="0"/>
                    </a:lnTo>
                    <a:lnTo>
                      <a:pt x="93" y="164"/>
                    </a:lnTo>
                    <a:close/>
                    <a:moveTo>
                      <a:pt x="14" y="151"/>
                    </a:moveTo>
                    <a:lnTo>
                      <a:pt x="83" y="151"/>
                    </a:lnTo>
                    <a:lnTo>
                      <a:pt x="83" y="10"/>
                    </a:lnTo>
                    <a:lnTo>
                      <a:pt x="14" y="10"/>
                    </a:lnTo>
                    <a:lnTo>
                      <a:pt x="1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623">
                <a:extLst>
                  <a:ext uri="{FF2B5EF4-FFF2-40B4-BE49-F238E27FC236}">
                    <a16:creationId xmlns:a16="http://schemas.microsoft.com/office/drawing/2014/main" id="{7841F7A9-D326-4041-9CC1-EE9159776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0825" y="6107113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624">
                <a:extLst>
                  <a:ext uri="{FF2B5EF4-FFF2-40B4-BE49-F238E27FC236}">
                    <a16:creationId xmlns:a16="http://schemas.microsoft.com/office/drawing/2014/main" id="{DBBF840A-ED64-47BC-869B-BCF7A9B69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0825" y="6161088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625">
                <a:extLst>
                  <a:ext uri="{FF2B5EF4-FFF2-40B4-BE49-F238E27FC236}">
                    <a16:creationId xmlns:a16="http://schemas.microsoft.com/office/drawing/2014/main" id="{42E02DBE-4B1D-4023-9FC9-3DDE3119E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0825" y="6215063"/>
                <a:ext cx="22225" cy="44450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626">
                <a:extLst>
                  <a:ext uri="{FF2B5EF4-FFF2-40B4-BE49-F238E27FC236}">
                    <a16:creationId xmlns:a16="http://schemas.microsoft.com/office/drawing/2014/main" id="{AB22BA58-3110-4CB1-AE9D-D4304D45F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6107113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627">
                <a:extLst>
                  <a:ext uri="{FF2B5EF4-FFF2-40B4-BE49-F238E27FC236}">
                    <a16:creationId xmlns:a16="http://schemas.microsoft.com/office/drawing/2014/main" id="{1598A197-D46A-488C-86BA-953190C65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6161088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628">
                <a:extLst>
                  <a:ext uri="{FF2B5EF4-FFF2-40B4-BE49-F238E27FC236}">
                    <a16:creationId xmlns:a16="http://schemas.microsoft.com/office/drawing/2014/main" id="{65828E37-7E8F-4CE8-9B14-804AF7617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6215063"/>
                <a:ext cx="22225" cy="44450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629">
                <a:extLst>
                  <a:ext uri="{FF2B5EF4-FFF2-40B4-BE49-F238E27FC236}">
                    <a16:creationId xmlns:a16="http://schemas.microsoft.com/office/drawing/2014/main" id="{8B3FC825-8AFA-4F52-8C10-F1828B9D02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8650" y="5932488"/>
                <a:ext cx="119063" cy="385763"/>
              </a:xfrm>
              <a:custGeom>
                <a:avLst/>
                <a:gdLst>
                  <a:gd name="T0" fmla="*/ 75 w 75"/>
                  <a:gd name="T1" fmla="*/ 243 h 243"/>
                  <a:gd name="T2" fmla="*/ 0 w 75"/>
                  <a:gd name="T3" fmla="*/ 243 h 243"/>
                  <a:gd name="T4" fmla="*/ 0 w 75"/>
                  <a:gd name="T5" fmla="*/ 0 h 243"/>
                  <a:gd name="T6" fmla="*/ 75 w 75"/>
                  <a:gd name="T7" fmla="*/ 0 h 243"/>
                  <a:gd name="T8" fmla="*/ 75 w 75"/>
                  <a:gd name="T9" fmla="*/ 243 h 243"/>
                  <a:gd name="T10" fmla="*/ 13 w 75"/>
                  <a:gd name="T11" fmla="*/ 230 h 243"/>
                  <a:gd name="T12" fmla="*/ 65 w 75"/>
                  <a:gd name="T13" fmla="*/ 230 h 243"/>
                  <a:gd name="T14" fmla="*/ 65 w 75"/>
                  <a:gd name="T15" fmla="*/ 14 h 243"/>
                  <a:gd name="T16" fmla="*/ 13 w 75"/>
                  <a:gd name="T17" fmla="*/ 14 h 243"/>
                  <a:gd name="T18" fmla="*/ 13 w 75"/>
                  <a:gd name="T19" fmla="*/ 23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43">
                    <a:moveTo>
                      <a:pt x="75" y="243"/>
                    </a:moveTo>
                    <a:lnTo>
                      <a:pt x="0" y="243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43"/>
                    </a:lnTo>
                    <a:close/>
                    <a:moveTo>
                      <a:pt x="13" y="230"/>
                    </a:moveTo>
                    <a:lnTo>
                      <a:pt x="65" y="230"/>
                    </a:lnTo>
                    <a:lnTo>
                      <a:pt x="65" y="14"/>
                    </a:lnTo>
                    <a:lnTo>
                      <a:pt x="13" y="14"/>
                    </a:lnTo>
                    <a:lnTo>
                      <a:pt x="13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630">
                <a:extLst>
                  <a:ext uri="{FF2B5EF4-FFF2-40B4-BE49-F238E27FC236}">
                    <a16:creationId xmlns:a16="http://schemas.microsoft.com/office/drawing/2014/main" id="{90BC9497-DC66-4FC3-A7C2-4C638F23B2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21838" y="6100763"/>
                <a:ext cx="98425" cy="217488"/>
              </a:xfrm>
              <a:custGeom>
                <a:avLst/>
                <a:gdLst>
                  <a:gd name="T0" fmla="*/ 62 w 62"/>
                  <a:gd name="T1" fmla="*/ 137 h 137"/>
                  <a:gd name="T2" fmla="*/ 0 w 62"/>
                  <a:gd name="T3" fmla="*/ 137 h 137"/>
                  <a:gd name="T4" fmla="*/ 0 w 62"/>
                  <a:gd name="T5" fmla="*/ 0 h 137"/>
                  <a:gd name="T6" fmla="*/ 62 w 62"/>
                  <a:gd name="T7" fmla="*/ 0 h 137"/>
                  <a:gd name="T8" fmla="*/ 62 w 62"/>
                  <a:gd name="T9" fmla="*/ 137 h 137"/>
                  <a:gd name="T10" fmla="*/ 10 w 62"/>
                  <a:gd name="T11" fmla="*/ 124 h 137"/>
                  <a:gd name="T12" fmla="*/ 51 w 62"/>
                  <a:gd name="T13" fmla="*/ 124 h 137"/>
                  <a:gd name="T14" fmla="*/ 51 w 62"/>
                  <a:gd name="T15" fmla="*/ 11 h 137"/>
                  <a:gd name="T16" fmla="*/ 10 w 62"/>
                  <a:gd name="T17" fmla="*/ 11 h 137"/>
                  <a:gd name="T18" fmla="*/ 10 w 62"/>
                  <a:gd name="T19" fmla="*/ 12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37">
                    <a:moveTo>
                      <a:pt x="62" y="137"/>
                    </a:moveTo>
                    <a:lnTo>
                      <a:pt x="0" y="137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137"/>
                    </a:lnTo>
                    <a:close/>
                    <a:moveTo>
                      <a:pt x="10" y="124"/>
                    </a:moveTo>
                    <a:lnTo>
                      <a:pt x="51" y="124"/>
                    </a:lnTo>
                    <a:lnTo>
                      <a:pt x="51" y="11"/>
                    </a:lnTo>
                    <a:lnTo>
                      <a:pt x="10" y="11"/>
                    </a:lnTo>
                    <a:lnTo>
                      <a:pt x="10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631">
                <a:extLst>
                  <a:ext uri="{FF2B5EF4-FFF2-40B4-BE49-F238E27FC236}">
                    <a16:creationId xmlns:a16="http://schemas.microsoft.com/office/drawing/2014/main" id="{C823C393-3025-4CE2-B184-4C9A34240A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77313" y="5932488"/>
                <a:ext cx="120650" cy="385763"/>
              </a:xfrm>
              <a:custGeom>
                <a:avLst/>
                <a:gdLst>
                  <a:gd name="T0" fmla="*/ 76 w 76"/>
                  <a:gd name="T1" fmla="*/ 243 h 243"/>
                  <a:gd name="T2" fmla="*/ 0 w 76"/>
                  <a:gd name="T3" fmla="*/ 243 h 243"/>
                  <a:gd name="T4" fmla="*/ 0 w 76"/>
                  <a:gd name="T5" fmla="*/ 0 h 243"/>
                  <a:gd name="T6" fmla="*/ 76 w 76"/>
                  <a:gd name="T7" fmla="*/ 0 h 243"/>
                  <a:gd name="T8" fmla="*/ 76 w 76"/>
                  <a:gd name="T9" fmla="*/ 243 h 243"/>
                  <a:gd name="T10" fmla="*/ 11 w 76"/>
                  <a:gd name="T11" fmla="*/ 230 h 243"/>
                  <a:gd name="T12" fmla="*/ 62 w 76"/>
                  <a:gd name="T13" fmla="*/ 230 h 243"/>
                  <a:gd name="T14" fmla="*/ 62 w 76"/>
                  <a:gd name="T15" fmla="*/ 14 h 243"/>
                  <a:gd name="T16" fmla="*/ 11 w 76"/>
                  <a:gd name="T17" fmla="*/ 14 h 243"/>
                  <a:gd name="T18" fmla="*/ 11 w 76"/>
                  <a:gd name="T19" fmla="*/ 23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243">
                    <a:moveTo>
                      <a:pt x="76" y="243"/>
                    </a:moveTo>
                    <a:lnTo>
                      <a:pt x="0" y="243"/>
                    </a:lnTo>
                    <a:lnTo>
                      <a:pt x="0" y="0"/>
                    </a:lnTo>
                    <a:lnTo>
                      <a:pt x="76" y="0"/>
                    </a:lnTo>
                    <a:lnTo>
                      <a:pt x="76" y="243"/>
                    </a:lnTo>
                    <a:close/>
                    <a:moveTo>
                      <a:pt x="11" y="230"/>
                    </a:moveTo>
                    <a:lnTo>
                      <a:pt x="62" y="230"/>
                    </a:lnTo>
                    <a:lnTo>
                      <a:pt x="62" y="14"/>
                    </a:lnTo>
                    <a:lnTo>
                      <a:pt x="11" y="14"/>
                    </a:lnTo>
                    <a:lnTo>
                      <a:pt x="11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632">
                <a:extLst>
                  <a:ext uri="{FF2B5EF4-FFF2-40B4-BE49-F238E27FC236}">
                    <a16:creationId xmlns:a16="http://schemas.microsoft.com/office/drawing/2014/main" id="{1995710D-FA5B-49DD-8C73-13BEA2BE8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90000" y="6100763"/>
                <a:ext cx="104775" cy="217488"/>
              </a:xfrm>
              <a:custGeom>
                <a:avLst/>
                <a:gdLst>
                  <a:gd name="T0" fmla="*/ 66 w 66"/>
                  <a:gd name="T1" fmla="*/ 137 h 137"/>
                  <a:gd name="T2" fmla="*/ 0 w 66"/>
                  <a:gd name="T3" fmla="*/ 137 h 137"/>
                  <a:gd name="T4" fmla="*/ 0 w 66"/>
                  <a:gd name="T5" fmla="*/ 0 h 137"/>
                  <a:gd name="T6" fmla="*/ 66 w 66"/>
                  <a:gd name="T7" fmla="*/ 0 h 137"/>
                  <a:gd name="T8" fmla="*/ 66 w 66"/>
                  <a:gd name="T9" fmla="*/ 137 h 137"/>
                  <a:gd name="T10" fmla="*/ 14 w 66"/>
                  <a:gd name="T11" fmla="*/ 124 h 137"/>
                  <a:gd name="T12" fmla="*/ 55 w 66"/>
                  <a:gd name="T13" fmla="*/ 124 h 137"/>
                  <a:gd name="T14" fmla="*/ 55 w 66"/>
                  <a:gd name="T15" fmla="*/ 11 h 137"/>
                  <a:gd name="T16" fmla="*/ 14 w 66"/>
                  <a:gd name="T17" fmla="*/ 11 h 137"/>
                  <a:gd name="T18" fmla="*/ 14 w 66"/>
                  <a:gd name="T19" fmla="*/ 12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137">
                    <a:moveTo>
                      <a:pt x="66" y="137"/>
                    </a:moveTo>
                    <a:lnTo>
                      <a:pt x="0" y="137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137"/>
                    </a:lnTo>
                    <a:close/>
                    <a:moveTo>
                      <a:pt x="14" y="124"/>
                    </a:moveTo>
                    <a:lnTo>
                      <a:pt x="55" y="124"/>
                    </a:lnTo>
                    <a:lnTo>
                      <a:pt x="55" y="11"/>
                    </a:lnTo>
                    <a:lnTo>
                      <a:pt x="14" y="11"/>
                    </a:lnTo>
                    <a:lnTo>
                      <a:pt x="14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633">
                <a:extLst>
                  <a:ext uri="{FF2B5EF4-FFF2-40B4-BE49-F238E27FC236}">
                    <a16:creationId xmlns:a16="http://schemas.microsoft.com/office/drawing/2014/main" id="{EBFC452B-D524-4981-B57F-9DEE85F59C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9538" y="5878513"/>
                <a:ext cx="71438" cy="76200"/>
              </a:xfrm>
              <a:custGeom>
                <a:avLst/>
                <a:gdLst>
                  <a:gd name="T0" fmla="*/ 45 w 45"/>
                  <a:gd name="T1" fmla="*/ 48 h 48"/>
                  <a:gd name="T2" fmla="*/ 0 w 45"/>
                  <a:gd name="T3" fmla="*/ 48 h 48"/>
                  <a:gd name="T4" fmla="*/ 0 w 45"/>
                  <a:gd name="T5" fmla="*/ 0 h 48"/>
                  <a:gd name="T6" fmla="*/ 45 w 45"/>
                  <a:gd name="T7" fmla="*/ 0 h 48"/>
                  <a:gd name="T8" fmla="*/ 45 w 45"/>
                  <a:gd name="T9" fmla="*/ 48 h 48"/>
                  <a:gd name="T10" fmla="*/ 14 w 45"/>
                  <a:gd name="T11" fmla="*/ 34 h 48"/>
                  <a:gd name="T12" fmla="*/ 34 w 45"/>
                  <a:gd name="T13" fmla="*/ 34 h 48"/>
                  <a:gd name="T14" fmla="*/ 34 w 45"/>
                  <a:gd name="T15" fmla="*/ 13 h 48"/>
                  <a:gd name="T16" fmla="*/ 14 w 45"/>
                  <a:gd name="T17" fmla="*/ 13 h 48"/>
                  <a:gd name="T18" fmla="*/ 14 w 45"/>
                  <a:gd name="T19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8">
                    <a:moveTo>
                      <a:pt x="45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45" y="48"/>
                    </a:lnTo>
                    <a:close/>
                    <a:moveTo>
                      <a:pt x="14" y="34"/>
                    </a:moveTo>
                    <a:lnTo>
                      <a:pt x="34" y="34"/>
                    </a:lnTo>
                    <a:lnTo>
                      <a:pt x="34" y="13"/>
                    </a:lnTo>
                    <a:lnTo>
                      <a:pt x="14" y="13"/>
                    </a:ln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634">
                <a:extLst>
                  <a:ext uri="{FF2B5EF4-FFF2-40B4-BE49-F238E27FC236}">
                    <a16:creationId xmlns:a16="http://schemas.microsoft.com/office/drawing/2014/main" id="{FBF082E5-7EBE-48B2-984E-B36C01A72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6275" y="5861051"/>
                <a:ext cx="22225" cy="93663"/>
              </a:xfrm>
              <a:custGeom>
                <a:avLst/>
                <a:gdLst>
                  <a:gd name="T0" fmla="*/ 2 w 4"/>
                  <a:gd name="T1" fmla="*/ 17 h 17"/>
                  <a:gd name="T2" fmla="*/ 0 w 4"/>
                  <a:gd name="T3" fmla="*/ 15 h 17"/>
                  <a:gd name="T4" fmla="*/ 0 w 4"/>
                  <a:gd name="T5" fmla="*/ 2 h 17"/>
                  <a:gd name="T6" fmla="*/ 2 w 4"/>
                  <a:gd name="T7" fmla="*/ 0 h 17"/>
                  <a:gd name="T8" fmla="*/ 4 w 4"/>
                  <a:gd name="T9" fmla="*/ 2 h 17"/>
                  <a:gd name="T10" fmla="*/ 4 w 4"/>
                  <a:gd name="T11" fmla="*/ 15 h 17"/>
                  <a:gd name="T12" fmla="*/ 2 w 4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7">
                    <a:moveTo>
                      <a:pt x="2" y="17"/>
                    </a:moveTo>
                    <a:cubicBezTo>
                      <a:pt x="1" y="17"/>
                      <a:pt x="0" y="16"/>
                      <a:pt x="0" y="1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7"/>
                      <a:pt x="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376F6A0B-077B-40FB-9956-CD1149A207BA}"/>
                </a:ext>
              </a:extLst>
            </p:cNvPr>
            <p:cNvGrpSpPr/>
            <p:nvPr/>
          </p:nvGrpSpPr>
          <p:grpSpPr>
            <a:xfrm rot="20182214">
              <a:off x="5262589" y="1961355"/>
              <a:ext cx="653487" cy="406087"/>
              <a:chOff x="8890000" y="5802313"/>
              <a:chExt cx="830263" cy="515938"/>
            </a:xfrm>
            <a:solidFill>
              <a:schemeClr val="tx1"/>
            </a:solidFill>
          </p:grpSpPr>
          <p:sp>
            <p:nvSpPr>
              <p:cNvPr id="352" name="Freeform 608">
                <a:extLst>
                  <a:ext uri="{FF2B5EF4-FFF2-40B4-BE49-F238E27FC236}">
                    <a16:creationId xmlns:a16="http://schemas.microsoft.com/office/drawing/2014/main" id="{F1483737-54CA-4454-80CC-044A715318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07500" y="5932488"/>
                <a:ext cx="201613" cy="385763"/>
              </a:xfrm>
              <a:custGeom>
                <a:avLst/>
                <a:gdLst>
                  <a:gd name="T0" fmla="*/ 127 w 127"/>
                  <a:gd name="T1" fmla="*/ 243 h 243"/>
                  <a:gd name="T2" fmla="*/ 0 w 127"/>
                  <a:gd name="T3" fmla="*/ 243 h 243"/>
                  <a:gd name="T4" fmla="*/ 0 w 127"/>
                  <a:gd name="T5" fmla="*/ 0 h 243"/>
                  <a:gd name="T6" fmla="*/ 127 w 127"/>
                  <a:gd name="T7" fmla="*/ 0 h 243"/>
                  <a:gd name="T8" fmla="*/ 127 w 127"/>
                  <a:gd name="T9" fmla="*/ 243 h 243"/>
                  <a:gd name="T10" fmla="*/ 10 w 127"/>
                  <a:gd name="T11" fmla="*/ 230 h 243"/>
                  <a:gd name="T12" fmla="*/ 116 w 127"/>
                  <a:gd name="T13" fmla="*/ 230 h 243"/>
                  <a:gd name="T14" fmla="*/ 116 w 127"/>
                  <a:gd name="T15" fmla="*/ 14 h 243"/>
                  <a:gd name="T16" fmla="*/ 10 w 127"/>
                  <a:gd name="T17" fmla="*/ 14 h 243"/>
                  <a:gd name="T18" fmla="*/ 10 w 127"/>
                  <a:gd name="T19" fmla="*/ 23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243">
                    <a:moveTo>
                      <a:pt x="127" y="243"/>
                    </a:moveTo>
                    <a:lnTo>
                      <a:pt x="0" y="243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243"/>
                    </a:lnTo>
                    <a:close/>
                    <a:moveTo>
                      <a:pt x="10" y="230"/>
                    </a:moveTo>
                    <a:lnTo>
                      <a:pt x="116" y="230"/>
                    </a:lnTo>
                    <a:lnTo>
                      <a:pt x="116" y="14"/>
                    </a:lnTo>
                    <a:lnTo>
                      <a:pt x="10" y="14"/>
                    </a:lnTo>
                    <a:lnTo>
                      <a:pt x="10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609">
                <a:extLst>
                  <a:ext uri="{FF2B5EF4-FFF2-40B4-BE49-F238E27FC236}">
                    <a16:creationId xmlns:a16="http://schemas.microsoft.com/office/drawing/2014/main" id="{21AC07E4-8364-4323-B9AF-7AFD2997A3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39250" y="5861051"/>
                <a:ext cx="136525" cy="93663"/>
              </a:xfrm>
              <a:custGeom>
                <a:avLst/>
                <a:gdLst>
                  <a:gd name="T0" fmla="*/ 86 w 86"/>
                  <a:gd name="T1" fmla="*/ 59 h 59"/>
                  <a:gd name="T2" fmla="*/ 0 w 86"/>
                  <a:gd name="T3" fmla="*/ 59 h 59"/>
                  <a:gd name="T4" fmla="*/ 0 w 86"/>
                  <a:gd name="T5" fmla="*/ 0 h 59"/>
                  <a:gd name="T6" fmla="*/ 86 w 86"/>
                  <a:gd name="T7" fmla="*/ 0 h 59"/>
                  <a:gd name="T8" fmla="*/ 86 w 86"/>
                  <a:gd name="T9" fmla="*/ 59 h 59"/>
                  <a:gd name="T10" fmla="*/ 14 w 86"/>
                  <a:gd name="T11" fmla="*/ 45 h 59"/>
                  <a:gd name="T12" fmla="*/ 72 w 86"/>
                  <a:gd name="T13" fmla="*/ 45 h 59"/>
                  <a:gd name="T14" fmla="*/ 72 w 86"/>
                  <a:gd name="T15" fmla="*/ 11 h 59"/>
                  <a:gd name="T16" fmla="*/ 14 w 86"/>
                  <a:gd name="T17" fmla="*/ 11 h 59"/>
                  <a:gd name="T18" fmla="*/ 14 w 86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59">
                    <a:moveTo>
                      <a:pt x="86" y="59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59"/>
                    </a:lnTo>
                    <a:close/>
                    <a:moveTo>
                      <a:pt x="14" y="45"/>
                    </a:moveTo>
                    <a:lnTo>
                      <a:pt x="72" y="45"/>
                    </a:lnTo>
                    <a:lnTo>
                      <a:pt x="72" y="11"/>
                    </a:lnTo>
                    <a:lnTo>
                      <a:pt x="14" y="11"/>
                    </a:lnTo>
                    <a:lnTo>
                      <a:pt x="14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610">
                <a:extLst>
                  <a:ext uri="{FF2B5EF4-FFF2-40B4-BE49-F238E27FC236}">
                    <a16:creationId xmlns:a16="http://schemas.microsoft.com/office/drawing/2014/main" id="{CCD401D8-7286-4A70-AB41-FA80250D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9575" y="5802313"/>
                <a:ext cx="15875" cy="76200"/>
              </a:xfrm>
              <a:custGeom>
                <a:avLst/>
                <a:gdLst>
                  <a:gd name="T0" fmla="*/ 1 w 3"/>
                  <a:gd name="T1" fmla="*/ 14 h 14"/>
                  <a:gd name="T2" fmla="*/ 0 w 3"/>
                  <a:gd name="T3" fmla="*/ 13 h 14"/>
                  <a:gd name="T4" fmla="*/ 0 w 3"/>
                  <a:gd name="T5" fmla="*/ 2 h 14"/>
                  <a:gd name="T6" fmla="*/ 1 w 3"/>
                  <a:gd name="T7" fmla="*/ 0 h 14"/>
                  <a:gd name="T8" fmla="*/ 3 w 3"/>
                  <a:gd name="T9" fmla="*/ 2 h 14"/>
                  <a:gd name="T10" fmla="*/ 3 w 3"/>
                  <a:gd name="T11" fmla="*/ 13 h 14"/>
                  <a:gd name="T12" fmla="*/ 1 w 3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4">
                    <a:moveTo>
                      <a:pt x="1" y="14"/>
                    </a:moveTo>
                    <a:cubicBezTo>
                      <a:pt x="0" y="14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2" y="14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611">
                <a:extLst>
                  <a:ext uri="{FF2B5EF4-FFF2-40B4-BE49-F238E27FC236}">
                    <a16:creationId xmlns:a16="http://schemas.microsoft.com/office/drawing/2014/main" id="{FE82170F-9BD4-451E-8002-A6094B886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008688"/>
                <a:ext cx="42863" cy="15875"/>
              </a:xfrm>
              <a:custGeom>
                <a:avLst/>
                <a:gdLst>
                  <a:gd name="T0" fmla="*/ 6 w 8"/>
                  <a:gd name="T1" fmla="*/ 3 h 3"/>
                  <a:gd name="T2" fmla="*/ 2 w 8"/>
                  <a:gd name="T3" fmla="*/ 3 h 3"/>
                  <a:gd name="T4" fmla="*/ 0 w 8"/>
                  <a:gd name="T5" fmla="*/ 2 h 3"/>
                  <a:gd name="T6" fmla="*/ 2 w 8"/>
                  <a:gd name="T7" fmla="*/ 0 h 3"/>
                  <a:gd name="T8" fmla="*/ 6 w 8"/>
                  <a:gd name="T9" fmla="*/ 0 h 3"/>
                  <a:gd name="T10" fmla="*/ 8 w 8"/>
                  <a:gd name="T11" fmla="*/ 2 h 3"/>
                  <a:gd name="T12" fmla="*/ 6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6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612">
                <a:extLst>
                  <a:ext uri="{FF2B5EF4-FFF2-40B4-BE49-F238E27FC236}">
                    <a16:creationId xmlns:a16="http://schemas.microsoft.com/office/drawing/2014/main" id="{6277E43D-8CAA-4421-9910-D40C96FED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008688"/>
                <a:ext cx="44450" cy="15875"/>
              </a:xfrm>
              <a:custGeom>
                <a:avLst/>
                <a:gdLst>
                  <a:gd name="T0" fmla="*/ 6 w 8"/>
                  <a:gd name="T1" fmla="*/ 3 h 3"/>
                  <a:gd name="T2" fmla="*/ 2 w 8"/>
                  <a:gd name="T3" fmla="*/ 3 h 3"/>
                  <a:gd name="T4" fmla="*/ 0 w 8"/>
                  <a:gd name="T5" fmla="*/ 2 h 3"/>
                  <a:gd name="T6" fmla="*/ 2 w 8"/>
                  <a:gd name="T7" fmla="*/ 0 h 3"/>
                  <a:gd name="T8" fmla="*/ 6 w 8"/>
                  <a:gd name="T9" fmla="*/ 0 h 3"/>
                  <a:gd name="T10" fmla="*/ 8 w 8"/>
                  <a:gd name="T11" fmla="*/ 2 h 3"/>
                  <a:gd name="T12" fmla="*/ 6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6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613">
                <a:extLst>
                  <a:ext uri="{FF2B5EF4-FFF2-40B4-BE49-F238E27FC236}">
                    <a16:creationId xmlns:a16="http://schemas.microsoft.com/office/drawing/2014/main" id="{997F9FF2-C2F6-421E-8CA5-DE95DBC76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062663"/>
                <a:ext cx="42863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614">
                <a:extLst>
                  <a:ext uri="{FF2B5EF4-FFF2-40B4-BE49-F238E27FC236}">
                    <a16:creationId xmlns:a16="http://schemas.microsoft.com/office/drawing/2014/main" id="{6BBBE675-6BA7-405E-A586-44D7D6FA3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062663"/>
                <a:ext cx="44450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615">
                <a:extLst>
                  <a:ext uri="{FF2B5EF4-FFF2-40B4-BE49-F238E27FC236}">
                    <a16:creationId xmlns:a16="http://schemas.microsoft.com/office/drawing/2014/main" id="{C736744A-E55B-4A52-9FA6-74AD00E3D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118226"/>
                <a:ext cx="42863" cy="20638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616">
                <a:extLst>
                  <a:ext uri="{FF2B5EF4-FFF2-40B4-BE49-F238E27FC236}">
                    <a16:creationId xmlns:a16="http://schemas.microsoft.com/office/drawing/2014/main" id="{F59A4DF1-E2A5-4319-A2D4-A7F0AED3F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118226"/>
                <a:ext cx="44450" cy="20638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617">
                <a:extLst>
                  <a:ext uri="{FF2B5EF4-FFF2-40B4-BE49-F238E27FC236}">
                    <a16:creationId xmlns:a16="http://schemas.microsoft.com/office/drawing/2014/main" id="{15275AC2-8D4B-489F-87B3-3D5229DE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172201"/>
                <a:ext cx="42863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618">
                <a:extLst>
                  <a:ext uri="{FF2B5EF4-FFF2-40B4-BE49-F238E27FC236}">
                    <a16:creationId xmlns:a16="http://schemas.microsoft.com/office/drawing/2014/main" id="{519F577C-ABF3-499D-822A-35CD98C73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172201"/>
                <a:ext cx="44450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619">
                <a:extLst>
                  <a:ext uri="{FF2B5EF4-FFF2-40B4-BE49-F238E27FC236}">
                    <a16:creationId xmlns:a16="http://schemas.microsoft.com/office/drawing/2014/main" id="{11C7BBB7-F3AE-45D6-8224-CC8A635CD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713" y="6226176"/>
                <a:ext cx="42863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620">
                <a:extLst>
                  <a:ext uri="{FF2B5EF4-FFF2-40B4-BE49-F238E27FC236}">
                    <a16:creationId xmlns:a16="http://schemas.microsoft.com/office/drawing/2014/main" id="{39BEBB88-7DD6-420D-A7D3-5F0182E3E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50" y="6226176"/>
                <a:ext cx="44450" cy="2222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621">
                <a:extLst>
                  <a:ext uri="{FF2B5EF4-FFF2-40B4-BE49-F238E27FC236}">
                    <a16:creationId xmlns:a16="http://schemas.microsoft.com/office/drawing/2014/main" id="{C71F5E9C-4D7C-4727-82E6-988984464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91650" y="6057901"/>
                <a:ext cx="147638" cy="260350"/>
              </a:xfrm>
              <a:custGeom>
                <a:avLst/>
                <a:gdLst>
                  <a:gd name="T0" fmla="*/ 93 w 93"/>
                  <a:gd name="T1" fmla="*/ 164 h 164"/>
                  <a:gd name="T2" fmla="*/ 0 w 93"/>
                  <a:gd name="T3" fmla="*/ 164 h 164"/>
                  <a:gd name="T4" fmla="*/ 0 w 93"/>
                  <a:gd name="T5" fmla="*/ 0 h 164"/>
                  <a:gd name="T6" fmla="*/ 93 w 93"/>
                  <a:gd name="T7" fmla="*/ 0 h 164"/>
                  <a:gd name="T8" fmla="*/ 93 w 93"/>
                  <a:gd name="T9" fmla="*/ 164 h 164"/>
                  <a:gd name="T10" fmla="*/ 11 w 93"/>
                  <a:gd name="T11" fmla="*/ 151 h 164"/>
                  <a:gd name="T12" fmla="*/ 80 w 93"/>
                  <a:gd name="T13" fmla="*/ 151 h 164"/>
                  <a:gd name="T14" fmla="*/ 80 w 93"/>
                  <a:gd name="T15" fmla="*/ 10 h 164"/>
                  <a:gd name="T16" fmla="*/ 11 w 93"/>
                  <a:gd name="T17" fmla="*/ 10 h 164"/>
                  <a:gd name="T18" fmla="*/ 11 w 93"/>
                  <a:gd name="T19" fmla="*/ 15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64">
                    <a:moveTo>
                      <a:pt x="93" y="164"/>
                    </a:moveTo>
                    <a:lnTo>
                      <a:pt x="0" y="164"/>
                    </a:lnTo>
                    <a:lnTo>
                      <a:pt x="0" y="0"/>
                    </a:lnTo>
                    <a:lnTo>
                      <a:pt x="93" y="0"/>
                    </a:lnTo>
                    <a:lnTo>
                      <a:pt x="93" y="164"/>
                    </a:lnTo>
                    <a:close/>
                    <a:moveTo>
                      <a:pt x="11" y="151"/>
                    </a:moveTo>
                    <a:lnTo>
                      <a:pt x="80" y="151"/>
                    </a:lnTo>
                    <a:lnTo>
                      <a:pt x="80" y="10"/>
                    </a:lnTo>
                    <a:lnTo>
                      <a:pt x="11" y="10"/>
                    </a:lnTo>
                    <a:lnTo>
                      <a:pt x="11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622">
                <a:extLst>
                  <a:ext uri="{FF2B5EF4-FFF2-40B4-BE49-F238E27FC236}">
                    <a16:creationId xmlns:a16="http://schemas.microsoft.com/office/drawing/2014/main" id="{551EB930-111C-49EB-B814-B39C1610A5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75738" y="6057901"/>
                <a:ext cx="147638" cy="260350"/>
              </a:xfrm>
              <a:custGeom>
                <a:avLst/>
                <a:gdLst>
                  <a:gd name="T0" fmla="*/ 93 w 93"/>
                  <a:gd name="T1" fmla="*/ 164 h 164"/>
                  <a:gd name="T2" fmla="*/ 0 w 93"/>
                  <a:gd name="T3" fmla="*/ 164 h 164"/>
                  <a:gd name="T4" fmla="*/ 0 w 93"/>
                  <a:gd name="T5" fmla="*/ 0 h 164"/>
                  <a:gd name="T6" fmla="*/ 93 w 93"/>
                  <a:gd name="T7" fmla="*/ 0 h 164"/>
                  <a:gd name="T8" fmla="*/ 93 w 93"/>
                  <a:gd name="T9" fmla="*/ 164 h 164"/>
                  <a:gd name="T10" fmla="*/ 14 w 93"/>
                  <a:gd name="T11" fmla="*/ 151 h 164"/>
                  <a:gd name="T12" fmla="*/ 83 w 93"/>
                  <a:gd name="T13" fmla="*/ 151 h 164"/>
                  <a:gd name="T14" fmla="*/ 83 w 93"/>
                  <a:gd name="T15" fmla="*/ 10 h 164"/>
                  <a:gd name="T16" fmla="*/ 14 w 93"/>
                  <a:gd name="T17" fmla="*/ 10 h 164"/>
                  <a:gd name="T18" fmla="*/ 14 w 93"/>
                  <a:gd name="T19" fmla="*/ 15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64">
                    <a:moveTo>
                      <a:pt x="93" y="164"/>
                    </a:moveTo>
                    <a:lnTo>
                      <a:pt x="0" y="164"/>
                    </a:lnTo>
                    <a:lnTo>
                      <a:pt x="0" y="0"/>
                    </a:lnTo>
                    <a:lnTo>
                      <a:pt x="93" y="0"/>
                    </a:lnTo>
                    <a:lnTo>
                      <a:pt x="93" y="164"/>
                    </a:lnTo>
                    <a:close/>
                    <a:moveTo>
                      <a:pt x="14" y="151"/>
                    </a:moveTo>
                    <a:lnTo>
                      <a:pt x="83" y="151"/>
                    </a:lnTo>
                    <a:lnTo>
                      <a:pt x="83" y="10"/>
                    </a:lnTo>
                    <a:lnTo>
                      <a:pt x="14" y="10"/>
                    </a:lnTo>
                    <a:lnTo>
                      <a:pt x="1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623">
                <a:extLst>
                  <a:ext uri="{FF2B5EF4-FFF2-40B4-BE49-F238E27FC236}">
                    <a16:creationId xmlns:a16="http://schemas.microsoft.com/office/drawing/2014/main" id="{64BABBA6-6C74-4D51-8B93-4C57AF974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0825" y="6107113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624">
                <a:extLst>
                  <a:ext uri="{FF2B5EF4-FFF2-40B4-BE49-F238E27FC236}">
                    <a16:creationId xmlns:a16="http://schemas.microsoft.com/office/drawing/2014/main" id="{2A8CB3BA-E2F4-4F48-830E-86CD87F7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0825" y="6161088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625">
                <a:extLst>
                  <a:ext uri="{FF2B5EF4-FFF2-40B4-BE49-F238E27FC236}">
                    <a16:creationId xmlns:a16="http://schemas.microsoft.com/office/drawing/2014/main" id="{6DC873E2-7EBA-4326-9ED3-5124E0A10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0825" y="6215063"/>
                <a:ext cx="22225" cy="44450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626">
                <a:extLst>
                  <a:ext uri="{FF2B5EF4-FFF2-40B4-BE49-F238E27FC236}">
                    <a16:creationId xmlns:a16="http://schemas.microsoft.com/office/drawing/2014/main" id="{B288E739-B641-42C8-8D9F-483F1FF69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6107113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627">
                <a:extLst>
                  <a:ext uri="{FF2B5EF4-FFF2-40B4-BE49-F238E27FC236}">
                    <a16:creationId xmlns:a16="http://schemas.microsoft.com/office/drawing/2014/main" id="{A5404C8E-58E6-412A-BA5D-82F250978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6161088"/>
                <a:ext cx="22225" cy="42863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628">
                <a:extLst>
                  <a:ext uri="{FF2B5EF4-FFF2-40B4-BE49-F238E27FC236}">
                    <a16:creationId xmlns:a16="http://schemas.microsoft.com/office/drawing/2014/main" id="{88EC9653-2BF8-4898-B487-8916794D1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6215063"/>
                <a:ext cx="22225" cy="44450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1 h 8"/>
                  <a:gd name="T10" fmla="*/ 4 w 4"/>
                  <a:gd name="T11" fmla="*/ 6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1" y="8"/>
                      <a:pt x="0" y="7"/>
                      <a:pt x="0" y="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3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629">
                <a:extLst>
                  <a:ext uri="{FF2B5EF4-FFF2-40B4-BE49-F238E27FC236}">
                    <a16:creationId xmlns:a16="http://schemas.microsoft.com/office/drawing/2014/main" id="{B7A64D5E-81EA-453F-BA7A-94D869635E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8650" y="5932488"/>
                <a:ext cx="119063" cy="385763"/>
              </a:xfrm>
              <a:custGeom>
                <a:avLst/>
                <a:gdLst>
                  <a:gd name="T0" fmla="*/ 75 w 75"/>
                  <a:gd name="T1" fmla="*/ 243 h 243"/>
                  <a:gd name="T2" fmla="*/ 0 w 75"/>
                  <a:gd name="T3" fmla="*/ 243 h 243"/>
                  <a:gd name="T4" fmla="*/ 0 w 75"/>
                  <a:gd name="T5" fmla="*/ 0 h 243"/>
                  <a:gd name="T6" fmla="*/ 75 w 75"/>
                  <a:gd name="T7" fmla="*/ 0 h 243"/>
                  <a:gd name="T8" fmla="*/ 75 w 75"/>
                  <a:gd name="T9" fmla="*/ 243 h 243"/>
                  <a:gd name="T10" fmla="*/ 13 w 75"/>
                  <a:gd name="T11" fmla="*/ 230 h 243"/>
                  <a:gd name="T12" fmla="*/ 65 w 75"/>
                  <a:gd name="T13" fmla="*/ 230 h 243"/>
                  <a:gd name="T14" fmla="*/ 65 w 75"/>
                  <a:gd name="T15" fmla="*/ 14 h 243"/>
                  <a:gd name="T16" fmla="*/ 13 w 75"/>
                  <a:gd name="T17" fmla="*/ 14 h 243"/>
                  <a:gd name="T18" fmla="*/ 13 w 75"/>
                  <a:gd name="T19" fmla="*/ 23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43">
                    <a:moveTo>
                      <a:pt x="75" y="243"/>
                    </a:moveTo>
                    <a:lnTo>
                      <a:pt x="0" y="243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43"/>
                    </a:lnTo>
                    <a:close/>
                    <a:moveTo>
                      <a:pt x="13" y="230"/>
                    </a:moveTo>
                    <a:lnTo>
                      <a:pt x="65" y="230"/>
                    </a:lnTo>
                    <a:lnTo>
                      <a:pt x="65" y="14"/>
                    </a:lnTo>
                    <a:lnTo>
                      <a:pt x="13" y="14"/>
                    </a:lnTo>
                    <a:lnTo>
                      <a:pt x="13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630">
                <a:extLst>
                  <a:ext uri="{FF2B5EF4-FFF2-40B4-BE49-F238E27FC236}">
                    <a16:creationId xmlns:a16="http://schemas.microsoft.com/office/drawing/2014/main" id="{C3EC2899-C09B-4431-9AEA-A01CE07D0F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21838" y="6100763"/>
                <a:ext cx="98425" cy="217488"/>
              </a:xfrm>
              <a:custGeom>
                <a:avLst/>
                <a:gdLst>
                  <a:gd name="T0" fmla="*/ 62 w 62"/>
                  <a:gd name="T1" fmla="*/ 137 h 137"/>
                  <a:gd name="T2" fmla="*/ 0 w 62"/>
                  <a:gd name="T3" fmla="*/ 137 h 137"/>
                  <a:gd name="T4" fmla="*/ 0 w 62"/>
                  <a:gd name="T5" fmla="*/ 0 h 137"/>
                  <a:gd name="T6" fmla="*/ 62 w 62"/>
                  <a:gd name="T7" fmla="*/ 0 h 137"/>
                  <a:gd name="T8" fmla="*/ 62 w 62"/>
                  <a:gd name="T9" fmla="*/ 137 h 137"/>
                  <a:gd name="T10" fmla="*/ 10 w 62"/>
                  <a:gd name="T11" fmla="*/ 124 h 137"/>
                  <a:gd name="T12" fmla="*/ 51 w 62"/>
                  <a:gd name="T13" fmla="*/ 124 h 137"/>
                  <a:gd name="T14" fmla="*/ 51 w 62"/>
                  <a:gd name="T15" fmla="*/ 11 h 137"/>
                  <a:gd name="T16" fmla="*/ 10 w 62"/>
                  <a:gd name="T17" fmla="*/ 11 h 137"/>
                  <a:gd name="T18" fmla="*/ 10 w 62"/>
                  <a:gd name="T19" fmla="*/ 12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37">
                    <a:moveTo>
                      <a:pt x="62" y="137"/>
                    </a:moveTo>
                    <a:lnTo>
                      <a:pt x="0" y="137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137"/>
                    </a:lnTo>
                    <a:close/>
                    <a:moveTo>
                      <a:pt x="10" y="124"/>
                    </a:moveTo>
                    <a:lnTo>
                      <a:pt x="51" y="124"/>
                    </a:lnTo>
                    <a:lnTo>
                      <a:pt x="51" y="11"/>
                    </a:lnTo>
                    <a:lnTo>
                      <a:pt x="10" y="11"/>
                    </a:lnTo>
                    <a:lnTo>
                      <a:pt x="10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631">
                <a:extLst>
                  <a:ext uri="{FF2B5EF4-FFF2-40B4-BE49-F238E27FC236}">
                    <a16:creationId xmlns:a16="http://schemas.microsoft.com/office/drawing/2014/main" id="{15B42F84-2AA7-4B0A-A43D-132943FB9E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77313" y="5932488"/>
                <a:ext cx="120650" cy="385763"/>
              </a:xfrm>
              <a:custGeom>
                <a:avLst/>
                <a:gdLst>
                  <a:gd name="T0" fmla="*/ 76 w 76"/>
                  <a:gd name="T1" fmla="*/ 243 h 243"/>
                  <a:gd name="T2" fmla="*/ 0 w 76"/>
                  <a:gd name="T3" fmla="*/ 243 h 243"/>
                  <a:gd name="T4" fmla="*/ 0 w 76"/>
                  <a:gd name="T5" fmla="*/ 0 h 243"/>
                  <a:gd name="T6" fmla="*/ 76 w 76"/>
                  <a:gd name="T7" fmla="*/ 0 h 243"/>
                  <a:gd name="T8" fmla="*/ 76 w 76"/>
                  <a:gd name="T9" fmla="*/ 243 h 243"/>
                  <a:gd name="T10" fmla="*/ 11 w 76"/>
                  <a:gd name="T11" fmla="*/ 230 h 243"/>
                  <a:gd name="T12" fmla="*/ 62 w 76"/>
                  <a:gd name="T13" fmla="*/ 230 h 243"/>
                  <a:gd name="T14" fmla="*/ 62 w 76"/>
                  <a:gd name="T15" fmla="*/ 14 h 243"/>
                  <a:gd name="T16" fmla="*/ 11 w 76"/>
                  <a:gd name="T17" fmla="*/ 14 h 243"/>
                  <a:gd name="T18" fmla="*/ 11 w 76"/>
                  <a:gd name="T19" fmla="*/ 23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243">
                    <a:moveTo>
                      <a:pt x="76" y="243"/>
                    </a:moveTo>
                    <a:lnTo>
                      <a:pt x="0" y="243"/>
                    </a:lnTo>
                    <a:lnTo>
                      <a:pt x="0" y="0"/>
                    </a:lnTo>
                    <a:lnTo>
                      <a:pt x="76" y="0"/>
                    </a:lnTo>
                    <a:lnTo>
                      <a:pt x="76" y="243"/>
                    </a:lnTo>
                    <a:close/>
                    <a:moveTo>
                      <a:pt x="11" y="230"/>
                    </a:moveTo>
                    <a:lnTo>
                      <a:pt x="62" y="230"/>
                    </a:lnTo>
                    <a:lnTo>
                      <a:pt x="62" y="14"/>
                    </a:lnTo>
                    <a:lnTo>
                      <a:pt x="11" y="14"/>
                    </a:lnTo>
                    <a:lnTo>
                      <a:pt x="11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632">
                <a:extLst>
                  <a:ext uri="{FF2B5EF4-FFF2-40B4-BE49-F238E27FC236}">
                    <a16:creationId xmlns:a16="http://schemas.microsoft.com/office/drawing/2014/main" id="{3E3C908C-D99C-47F9-AE4A-39924CE487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90000" y="6100763"/>
                <a:ext cx="104775" cy="217488"/>
              </a:xfrm>
              <a:custGeom>
                <a:avLst/>
                <a:gdLst>
                  <a:gd name="T0" fmla="*/ 66 w 66"/>
                  <a:gd name="T1" fmla="*/ 137 h 137"/>
                  <a:gd name="T2" fmla="*/ 0 w 66"/>
                  <a:gd name="T3" fmla="*/ 137 h 137"/>
                  <a:gd name="T4" fmla="*/ 0 w 66"/>
                  <a:gd name="T5" fmla="*/ 0 h 137"/>
                  <a:gd name="T6" fmla="*/ 66 w 66"/>
                  <a:gd name="T7" fmla="*/ 0 h 137"/>
                  <a:gd name="T8" fmla="*/ 66 w 66"/>
                  <a:gd name="T9" fmla="*/ 137 h 137"/>
                  <a:gd name="T10" fmla="*/ 14 w 66"/>
                  <a:gd name="T11" fmla="*/ 124 h 137"/>
                  <a:gd name="T12" fmla="*/ 55 w 66"/>
                  <a:gd name="T13" fmla="*/ 124 h 137"/>
                  <a:gd name="T14" fmla="*/ 55 w 66"/>
                  <a:gd name="T15" fmla="*/ 11 h 137"/>
                  <a:gd name="T16" fmla="*/ 14 w 66"/>
                  <a:gd name="T17" fmla="*/ 11 h 137"/>
                  <a:gd name="T18" fmla="*/ 14 w 66"/>
                  <a:gd name="T19" fmla="*/ 12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137">
                    <a:moveTo>
                      <a:pt x="66" y="137"/>
                    </a:moveTo>
                    <a:lnTo>
                      <a:pt x="0" y="137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137"/>
                    </a:lnTo>
                    <a:close/>
                    <a:moveTo>
                      <a:pt x="14" y="124"/>
                    </a:moveTo>
                    <a:lnTo>
                      <a:pt x="55" y="124"/>
                    </a:lnTo>
                    <a:lnTo>
                      <a:pt x="55" y="11"/>
                    </a:lnTo>
                    <a:lnTo>
                      <a:pt x="14" y="11"/>
                    </a:lnTo>
                    <a:lnTo>
                      <a:pt x="14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633">
                <a:extLst>
                  <a:ext uri="{FF2B5EF4-FFF2-40B4-BE49-F238E27FC236}">
                    <a16:creationId xmlns:a16="http://schemas.microsoft.com/office/drawing/2014/main" id="{F7D64F18-2F63-42F4-8361-7EE2BCA228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9538" y="5878513"/>
                <a:ext cx="71438" cy="76200"/>
              </a:xfrm>
              <a:custGeom>
                <a:avLst/>
                <a:gdLst>
                  <a:gd name="T0" fmla="*/ 45 w 45"/>
                  <a:gd name="T1" fmla="*/ 48 h 48"/>
                  <a:gd name="T2" fmla="*/ 0 w 45"/>
                  <a:gd name="T3" fmla="*/ 48 h 48"/>
                  <a:gd name="T4" fmla="*/ 0 w 45"/>
                  <a:gd name="T5" fmla="*/ 0 h 48"/>
                  <a:gd name="T6" fmla="*/ 45 w 45"/>
                  <a:gd name="T7" fmla="*/ 0 h 48"/>
                  <a:gd name="T8" fmla="*/ 45 w 45"/>
                  <a:gd name="T9" fmla="*/ 48 h 48"/>
                  <a:gd name="T10" fmla="*/ 14 w 45"/>
                  <a:gd name="T11" fmla="*/ 34 h 48"/>
                  <a:gd name="T12" fmla="*/ 34 w 45"/>
                  <a:gd name="T13" fmla="*/ 34 h 48"/>
                  <a:gd name="T14" fmla="*/ 34 w 45"/>
                  <a:gd name="T15" fmla="*/ 13 h 48"/>
                  <a:gd name="T16" fmla="*/ 14 w 45"/>
                  <a:gd name="T17" fmla="*/ 13 h 48"/>
                  <a:gd name="T18" fmla="*/ 14 w 45"/>
                  <a:gd name="T19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8">
                    <a:moveTo>
                      <a:pt x="45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45" y="48"/>
                    </a:lnTo>
                    <a:close/>
                    <a:moveTo>
                      <a:pt x="14" y="34"/>
                    </a:moveTo>
                    <a:lnTo>
                      <a:pt x="34" y="34"/>
                    </a:lnTo>
                    <a:lnTo>
                      <a:pt x="34" y="13"/>
                    </a:lnTo>
                    <a:lnTo>
                      <a:pt x="14" y="13"/>
                    </a:ln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634">
                <a:extLst>
                  <a:ext uri="{FF2B5EF4-FFF2-40B4-BE49-F238E27FC236}">
                    <a16:creationId xmlns:a16="http://schemas.microsoft.com/office/drawing/2014/main" id="{A99D3D0D-3A08-4A91-BD96-5782183CC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6275" y="5861051"/>
                <a:ext cx="22225" cy="93663"/>
              </a:xfrm>
              <a:custGeom>
                <a:avLst/>
                <a:gdLst>
                  <a:gd name="T0" fmla="*/ 2 w 4"/>
                  <a:gd name="T1" fmla="*/ 17 h 17"/>
                  <a:gd name="T2" fmla="*/ 0 w 4"/>
                  <a:gd name="T3" fmla="*/ 15 h 17"/>
                  <a:gd name="T4" fmla="*/ 0 w 4"/>
                  <a:gd name="T5" fmla="*/ 2 h 17"/>
                  <a:gd name="T6" fmla="*/ 2 w 4"/>
                  <a:gd name="T7" fmla="*/ 0 h 17"/>
                  <a:gd name="T8" fmla="*/ 4 w 4"/>
                  <a:gd name="T9" fmla="*/ 2 h 17"/>
                  <a:gd name="T10" fmla="*/ 4 w 4"/>
                  <a:gd name="T11" fmla="*/ 15 h 17"/>
                  <a:gd name="T12" fmla="*/ 2 w 4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7">
                    <a:moveTo>
                      <a:pt x="2" y="17"/>
                    </a:moveTo>
                    <a:cubicBezTo>
                      <a:pt x="1" y="17"/>
                      <a:pt x="0" y="16"/>
                      <a:pt x="0" y="1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7"/>
                      <a:pt x="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30" name="Graphic 329">
              <a:extLst>
                <a:ext uri="{FF2B5EF4-FFF2-40B4-BE49-F238E27FC236}">
                  <a16:creationId xmlns:a16="http://schemas.microsoft.com/office/drawing/2014/main" id="{02643EE1-E35D-4728-A091-787052B75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4583826">
              <a:off x="4713462" y="3832464"/>
              <a:ext cx="405050" cy="339719"/>
            </a:xfrm>
            <a:prstGeom prst="rect">
              <a:avLst/>
            </a:prstGeom>
          </p:spPr>
        </p:pic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7FCCC90F-DA78-47CF-B431-77555CE9301E}"/>
                </a:ext>
              </a:extLst>
            </p:cNvPr>
            <p:cNvGrpSpPr/>
            <p:nvPr/>
          </p:nvGrpSpPr>
          <p:grpSpPr>
            <a:xfrm rot="17563958">
              <a:off x="4584632" y="2644218"/>
              <a:ext cx="466624" cy="463332"/>
              <a:chOff x="2444751" y="398463"/>
              <a:chExt cx="900113" cy="893763"/>
            </a:xfrm>
            <a:solidFill>
              <a:schemeClr val="tx1"/>
            </a:solidFill>
          </p:grpSpPr>
          <p:sp>
            <p:nvSpPr>
              <p:cNvPr id="342" name="Freeform 15">
                <a:extLst>
                  <a:ext uri="{FF2B5EF4-FFF2-40B4-BE49-F238E27FC236}">
                    <a16:creationId xmlns:a16="http://schemas.microsoft.com/office/drawing/2014/main" id="{9F6E6170-1EA0-49B0-BD14-54CB31CD39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4751" y="398463"/>
                <a:ext cx="900113" cy="893763"/>
              </a:xfrm>
              <a:custGeom>
                <a:avLst/>
                <a:gdLst>
                  <a:gd name="T0" fmla="*/ 486 w 567"/>
                  <a:gd name="T1" fmla="*/ 544 h 563"/>
                  <a:gd name="T2" fmla="*/ 486 w 567"/>
                  <a:gd name="T3" fmla="*/ 0 h 563"/>
                  <a:gd name="T4" fmla="*/ 81 w 567"/>
                  <a:gd name="T5" fmla="*/ 0 h 563"/>
                  <a:gd name="T6" fmla="*/ 81 w 567"/>
                  <a:gd name="T7" fmla="*/ 544 h 563"/>
                  <a:gd name="T8" fmla="*/ 0 w 567"/>
                  <a:gd name="T9" fmla="*/ 544 h 563"/>
                  <a:gd name="T10" fmla="*/ 0 w 567"/>
                  <a:gd name="T11" fmla="*/ 563 h 563"/>
                  <a:gd name="T12" fmla="*/ 567 w 567"/>
                  <a:gd name="T13" fmla="*/ 563 h 563"/>
                  <a:gd name="T14" fmla="*/ 567 w 567"/>
                  <a:gd name="T15" fmla="*/ 544 h 563"/>
                  <a:gd name="T16" fmla="*/ 486 w 567"/>
                  <a:gd name="T17" fmla="*/ 544 h 563"/>
                  <a:gd name="T18" fmla="*/ 100 w 567"/>
                  <a:gd name="T19" fmla="*/ 13 h 563"/>
                  <a:gd name="T20" fmla="*/ 467 w 567"/>
                  <a:gd name="T21" fmla="*/ 13 h 563"/>
                  <a:gd name="T22" fmla="*/ 467 w 567"/>
                  <a:gd name="T23" fmla="*/ 544 h 563"/>
                  <a:gd name="T24" fmla="*/ 355 w 567"/>
                  <a:gd name="T25" fmla="*/ 544 h 563"/>
                  <a:gd name="T26" fmla="*/ 355 w 567"/>
                  <a:gd name="T27" fmla="*/ 443 h 563"/>
                  <a:gd name="T28" fmla="*/ 293 w 567"/>
                  <a:gd name="T29" fmla="*/ 443 h 563"/>
                  <a:gd name="T30" fmla="*/ 274 w 567"/>
                  <a:gd name="T31" fmla="*/ 443 h 563"/>
                  <a:gd name="T32" fmla="*/ 212 w 567"/>
                  <a:gd name="T33" fmla="*/ 443 h 563"/>
                  <a:gd name="T34" fmla="*/ 212 w 567"/>
                  <a:gd name="T35" fmla="*/ 544 h 563"/>
                  <a:gd name="T36" fmla="*/ 100 w 567"/>
                  <a:gd name="T37" fmla="*/ 544 h 563"/>
                  <a:gd name="T38" fmla="*/ 100 w 567"/>
                  <a:gd name="T39" fmla="*/ 13 h 563"/>
                  <a:gd name="T40" fmla="*/ 274 w 567"/>
                  <a:gd name="T41" fmla="*/ 544 h 563"/>
                  <a:gd name="T42" fmla="*/ 230 w 567"/>
                  <a:gd name="T43" fmla="*/ 544 h 563"/>
                  <a:gd name="T44" fmla="*/ 230 w 567"/>
                  <a:gd name="T45" fmla="*/ 462 h 563"/>
                  <a:gd name="T46" fmla="*/ 274 w 567"/>
                  <a:gd name="T47" fmla="*/ 462 h 563"/>
                  <a:gd name="T48" fmla="*/ 274 w 567"/>
                  <a:gd name="T49" fmla="*/ 544 h 563"/>
                  <a:gd name="T50" fmla="*/ 336 w 567"/>
                  <a:gd name="T51" fmla="*/ 544 h 563"/>
                  <a:gd name="T52" fmla="*/ 293 w 567"/>
                  <a:gd name="T53" fmla="*/ 544 h 563"/>
                  <a:gd name="T54" fmla="*/ 293 w 567"/>
                  <a:gd name="T55" fmla="*/ 462 h 563"/>
                  <a:gd name="T56" fmla="*/ 336 w 567"/>
                  <a:gd name="T57" fmla="*/ 462 h 563"/>
                  <a:gd name="T58" fmla="*/ 336 w 567"/>
                  <a:gd name="T59" fmla="*/ 544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7" h="563">
                    <a:moveTo>
                      <a:pt x="486" y="544"/>
                    </a:moveTo>
                    <a:lnTo>
                      <a:pt x="486" y="0"/>
                    </a:lnTo>
                    <a:lnTo>
                      <a:pt x="81" y="0"/>
                    </a:lnTo>
                    <a:lnTo>
                      <a:pt x="81" y="544"/>
                    </a:lnTo>
                    <a:lnTo>
                      <a:pt x="0" y="544"/>
                    </a:lnTo>
                    <a:lnTo>
                      <a:pt x="0" y="563"/>
                    </a:lnTo>
                    <a:lnTo>
                      <a:pt x="567" y="563"/>
                    </a:lnTo>
                    <a:lnTo>
                      <a:pt x="567" y="544"/>
                    </a:lnTo>
                    <a:lnTo>
                      <a:pt x="486" y="544"/>
                    </a:lnTo>
                    <a:close/>
                    <a:moveTo>
                      <a:pt x="100" y="13"/>
                    </a:moveTo>
                    <a:lnTo>
                      <a:pt x="467" y="13"/>
                    </a:lnTo>
                    <a:lnTo>
                      <a:pt x="467" y="544"/>
                    </a:lnTo>
                    <a:lnTo>
                      <a:pt x="355" y="544"/>
                    </a:lnTo>
                    <a:lnTo>
                      <a:pt x="355" y="443"/>
                    </a:lnTo>
                    <a:lnTo>
                      <a:pt x="293" y="443"/>
                    </a:lnTo>
                    <a:lnTo>
                      <a:pt x="274" y="443"/>
                    </a:lnTo>
                    <a:lnTo>
                      <a:pt x="212" y="443"/>
                    </a:lnTo>
                    <a:lnTo>
                      <a:pt x="212" y="544"/>
                    </a:lnTo>
                    <a:lnTo>
                      <a:pt x="100" y="544"/>
                    </a:lnTo>
                    <a:lnTo>
                      <a:pt x="100" y="13"/>
                    </a:lnTo>
                    <a:close/>
                    <a:moveTo>
                      <a:pt x="274" y="544"/>
                    </a:moveTo>
                    <a:lnTo>
                      <a:pt x="230" y="544"/>
                    </a:lnTo>
                    <a:lnTo>
                      <a:pt x="230" y="462"/>
                    </a:lnTo>
                    <a:lnTo>
                      <a:pt x="274" y="462"/>
                    </a:lnTo>
                    <a:lnTo>
                      <a:pt x="274" y="544"/>
                    </a:lnTo>
                    <a:close/>
                    <a:moveTo>
                      <a:pt x="336" y="544"/>
                    </a:moveTo>
                    <a:lnTo>
                      <a:pt x="293" y="544"/>
                    </a:lnTo>
                    <a:lnTo>
                      <a:pt x="293" y="462"/>
                    </a:lnTo>
                    <a:lnTo>
                      <a:pt x="336" y="462"/>
                    </a:lnTo>
                    <a:lnTo>
                      <a:pt x="336" y="5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6">
                <a:extLst>
                  <a:ext uri="{FF2B5EF4-FFF2-40B4-BE49-F238E27FC236}">
                    <a16:creationId xmlns:a16="http://schemas.microsoft.com/office/drawing/2014/main" id="{06AC38E5-4E24-40BA-9C9F-C6DA85A05B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7838" y="869951"/>
                <a:ext cx="109538" cy="111125"/>
              </a:xfrm>
              <a:custGeom>
                <a:avLst/>
                <a:gdLst>
                  <a:gd name="T0" fmla="*/ 69 w 69"/>
                  <a:gd name="T1" fmla="*/ 0 h 70"/>
                  <a:gd name="T2" fmla="*/ 0 w 69"/>
                  <a:gd name="T3" fmla="*/ 0 h 70"/>
                  <a:gd name="T4" fmla="*/ 0 w 69"/>
                  <a:gd name="T5" fmla="*/ 70 h 70"/>
                  <a:gd name="T6" fmla="*/ 69 w 69"/>
                  <a:gd name="T7" fmla="*/ 70 h 70"/>
                  <a:gd name="T8" fmla="*/ 69 w 69"/>
                  <a:gd name="T9" fmla="*/ 0 h 70"/>
                  <a:gd name="T10" fmla="*/ 56 w 69"/>
                  <a:gd name="T11" fmla="*/ 51 h 70"/>
                  <a:gd name="T12" fmla="*/ 19 w 69"/>
                  <a:gd name="T13" fmla="*/ 51 h 70"/>
                  <a:gd name="T14" fmla="*/ 19 w 69"/>
                  <a:gd name="T15" fmla="*/ 13 h 70"/>
                  <a:gd name="T16" fmla="*/ 56 w 69"/>
                  <a:gd name="T17" fmla="*/ 13 h 70"/>
                  <a:gd name="T18" fmla="*/ 56 w 69"/>
                  <a:gd name="T19" fmla="*/ 5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69" y="0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9" y="70"/>
                    </a:lnTo>
                    <a:lnTo>
                      <a:pt x="69" y="0"/>
                    </a:lnTo>
                    <a:close/>
                    <a:moveTo>
                      <a:pt x="56" y="51"/>
                    </a:moveTo>
                    <a:lnTo>
                      <a:pt x="19" y="51"/>
                    </a:lnTo>
                    <a:lnTo>
                      <a:pt x="19" y="13"/>
                    </a:lnTo>
                    <a:lnTo>
                      <a:pt x="56" y="13"/>
                    </a:lnTo>
                    <a:lnTo>
                      <a:pt x="56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7">
                <a:extLst>
                  <a:ext uri="{FF2B5EF4-FFF2-40B4-BE49-F238E27FC236}">
                    <a16:creationId xmlns:a16="http://schemas.microsoft.com/office/drawing/2014/main" id="{AC2F6FBA-58D6-488D-93D1-44E9BF6F19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0038" y="869951"/>
                <a:ext cx="109538" cy="111125"/>
              </a:xfrm>
              <a:custGeom>
                <a:avLst/>
                <a:gdLst>
                  <a:gd name="T0" fmla="*/ 69 w 69"/>
                  <a:gd name="T1" fmla="*/ 0 h 70"/>
                  <a:gd name="T2" fmla="*/ 0 w 69"/>
                  <a:gd name="T3" fmla="*/ 0 h 70"/>
                  <a:gd name="T4" fmla="*/ 0 w 69"/>
                  <a:gd name="T5" fmla="*/ 70 h 70"/>
                  <a:gd name="T6" fmla="*/ 69 w 69"/>
                  <a:gd name="T7" fmla="*/ 70 h 70"/>
                  <a:gd name="T8" fmla="*/ 69 w 69"/>
                  <a:gd name="T9" fmla="*/ 0 h 70"/>
                  <a:gd name="T10" fmla="*/ 56 w 69"/>
                  <a:gd name="T11" fmla="*/ 51 h 70"/>
                  <a:gd name="T12" fmla="*/ 13 w 69"/>
                  <a:gd name="T13" fmla="*/ 51 h 70"/>
                  <a:gd name="T14" fmla="*/ 13 w 69"/>
                  <a:gd name="T15" fmla="*/ 13 h 70"/>
                  <a:gd name="T16" fmla="*/ 56 w 69"/>
                  <a:gd name="T17" fmla="*/ 13 h 70"/>
                  <a:gd name="T18" fmla="*/ 56 w 69"/>
                  <a:gd name="T19" fmla="*/ 5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69" y="0"/>
                    </a:moveTo>
                    <a:lnTo>
                      <a:pt x="0" y="0"/>
                    </a:lnTo>
                    <a:lnTo>
                      <a:pt x="0" y="70"/>
                    </a:lnTo>
                    <a:lnTo>
                      <a:pt x="69" y="70"/>
                    </a:lnTo>
                    <a:lnTo>
                      <a:pt x="69" y="0"/>
                    </a:lnTo>
                    <a:close/>
                    <a:moveTo>
                      <a:pt x="56" y="51"/>
                    </a:moveTo>
                    <a:lnTo>
                      <a:pt x="13" y="51"/>
                    </a:lnTo>
                    <a:lnTo>
                      <a:pt x="13" y="13"/>
                    </a:lnTo>
                    <a:lnTo>
                      <a:pt x="56" y="13"/>
                    </a:lnTo>
                    <a:lnTo>
                      <a:pt x="56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8">
                <a:extLst>
                  <a:ext uri="{FF2B5EF4-FFF2-40B4-BE49-F238E27FC236}">
                    <a16:creationId xmlns:a16="http://schemas.microsoft.com/office/drawing/2014/main" id="{ECD55B1D-5EE4-4E8F-87E0-3AB636A213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2238" y="869951"/>
                <a:ext cx="107950" cy="111125"/>
              </a:xfrm>
              <a:custGeom>
                <a:avLst/>
                <a:gdLst>
                  <a:gd name="T0" fmla="*/ 0 w 68"/>
                  <a:gd name="T1" fmla="*/ 70 h 70"/>
                  <a:gd name="T2" fmla="*/ 68 w 68"/>
                  <a:gd name="T3" fmla="*/ 70 h 70"/>
                  <a:gd name="T4" fmla="*/ 68 w 68"/>
                  <a:gd name="T5" fmla="*/ 0 h 70"/>
                  <a:gd name="T6" fmla="*/ 0 w 68"/>
                  <a:gd name="T7" fmla="*/ 0 h 70"/>
                  <a:gd name="T8" fmla="*/ 0 w 68"/>
                  <a:gd name="T9" fmla="*/ 70 h 70"/>
                  <a:gd name="T10" fmla="*/ 12 w 68"/>
                  <a:gd name="T11" fmla="*/ 13 h 70"/>
                  <a:gd name="T12" fmla="*/ 50 w 68"/>
                  <a:gd name="T13" fmla="*/ 13 h 70"/>
                  <a:gd name="T14" fmla="*/ 50 w 68"/>
                  <a:gd name="T15" fmla="*/ 51 h 70"/>
                  <a:gd name="T16" fmla="*/ 12 w 68"/>
                  <a:gd name="T17" fmla="*/ 51 h 70"/>
                  <a:gd name="T18" fmla="*/ 12 w 68"/>
                  <a:gd name="T19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0" y="70"/>
                    </a:moveTo>
                    <a:lnTo>
                      <a:pt x="68" y="7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12" y="13"/>
                    </a:moveTo>
                    <a:lnTo>
                      <a:pt x="50" y="13"/>
                    </a:lnTo>
                    <a:lnTo>
                      <a:pt x="50" y="51"/>
                    </a:lnTo>
                    <a:lnTo>
                      <a:pt x="12" y="51"/>
                    </a:lnTo>
                    <a:lnTo>
                      <a:pt x="1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9">
                <a:extLst>
                  <a:ext uri="{FF2B5EF4-FFF2-40B4-BE49-F238E27FC236}">
                    <a16:creationId xmlns:a16="http://schemas.microsoft.com/office/drawing/2014/main" id="{AFEB9D2B-8E1A-4D4A-A31F-6F78230017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7838" y="679451"/>
                <a:ext cx="109538" cy="120650"/>
              </a:xfrm>
              <a:custGeom>
                <a:avLst/>
                <a:gdLst>
                  <a:gd name="T0" fmla="*/ 69 w 69"/>
                  <a:gd name="T1" fmla="*/ 0 h 76"/>
                  <a:gd name="T2" fmla="*/ 0 w 69"/>
                  <a:gd name="T3" fmla="*/ 0 h 76"/>
                  <a:gd name="T4" fmla="*/ 0 w 69"/>
                  <a:gd name="T5" fmla="*/ 76 h 76"/>
                  <a:gd name="T6" fmla="*/ 69 w 69"/>
                  <a:gd name="T7" fmla="*/ 76 h 76"/>
                  <a:gd name="T8" fmla="*/ 69 w 69"/>
                  <a:gd name="T9" fmla="*/ 0 h 76"/>
                  <a:gd name="T10" fmla="*/ 56 w 69"/>
                  <a:gd name="T11" fmla="*/ 57 h 76"/>
                  <a:gd name="T12" fmla="*/ 19 w 69"/>
                  <a:gd name="T13" fmla="*/ 57 h 76"/>
                  <a:gd name="T14" fmla="*/ 19 w 69"/>
                  <a:gd name="T15" fmla="*/ 19 h 76"/>
                  <a:gd name="T16" fmla="*/ 56 w 69"/>
                  <a:gd name="T17" fmla="*/ 19 h 76"/>
                  <a:gd name="T18" fmla="*/ 56 w 69"/>
                  <a:gd name="T19" fmla="*/ 5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6">
                    <a:moveTo>
                      <a:pt x="69" y="0"/>
                    </a:moveTo>
                    <a:lnTo>
                      <a:pt x="0" y="0"/>
                    </a:lnTo>
                    <a:lnTo>
                      <a:pt x="0" y="76"/>
                    </a:lnTo>
                    <a:lnTo>
                      <a:pt x="69" y="76"/>
                    </a:lnTo>
                    <a:lnTo>
                      <a:pt x="69" y="0"/>
                    </a:lnTo>
                    <a:close/>
                    <a:moveTo>
                      <a:pt x="56" y="57"/>
                    </a:moveTo>
                    <a:lnTo>
                      <a:pt x="19" y="57"/>
                    </a:lnTo>
                    <a:lnTo>
                      <a:pt x="19" y="19"/>
                    </a:lnTo>
                    <a:lnTo>
                      <a:pt x="56" y="19"/>
                    </a:lnTo>
                    <a:lnTo>
                      <a:pt x="56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20">
                <a:extLst>
                  <a:ext uri="{FF2B5EF4-FFF2-40B4-BE49-F238E27FC236}">
                    <a16:creationId xmlns:a16="http://schemas.microsoft.com/office/drawing/2014/main" id="{9484E7F9-5102-4462-A51B-90A04A4FE8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0038" y="679451"/>
                <a:ext cx="109538" cy="120650"/>
              </a:xfrm>
              <a:custGeom>
                <a:avLst/>
                <a:gdLst>
                  <a:gd name="T0" fmla="*/ 69 w 69"/>
                  <a:gd name="T1" fmla="*/ 0 h 76"/>
                  <a:gd name="T2" fmla="*/ 0 w 69"/>
                  <a:gd name="T3" fmla="*/ 0 h 76"/>
                  <a:gd name="T4" fmla="*/ 0 w 69"/>
                  <a:gd name="T5" fmla="*/ 76 h 76"/>
                  <a:gd name="T6" fmla="*/ 69 w 69"/>
                  <a:gd name="T7" fmla="*/ 76 h 76"/>
                  <a:gd name="T8" fmla="*/ 69 w 69"/>
                  <a:gd name="T9" fmla="*/ 0 h 76"/>
                  <a:gd name="T10" fmla="*/ 56 w 69"/>
                  <a:gd name="T11" fmla="*/ 57 h 76"/>
                  <a:gd name="T12" fmla="*/ 13 w 69"/>
                  <a:gd name="T13" fmla="*/ 57 h 76"/>
                  <a:gd name="T14" fmla="*/ 13 w 69"/>
                  <a:gd name="T15" fmla="*/ 19 h 76"/>
                  <a:gd name="T16" fmla="*/ 56 w 69"/>
                  <a:gd name="T17" fmla="*/ 19 h 76"/>
                  <a:gd name="T18" fmla="*/ 56 w 69"/>
                  <a:gd name="T19" fmla="*/ 5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6">
                    <a:moveTo>
                      <a:pt x="69" y="0"/>
                    </a:moveTo>
                    <a:lnTo>
                      <a:pt x="0" y="0"/>
                    </a:lnTo>
                    <a:lnTo>
                      <a:pt x="0" y="76"/>
                    </a:lnTo>
                    <a:lnTo>
                      <a:pt x="69" y="76"/>
                    </a:lnTo>
                    <a:lnTo>
                      <a:pt x="69" y="0"/>
                    </a:lnTo>
                    <a:close/>
                    <a:moveTo>
                      <a:pt x="56" y="57"/>
                    </a:moveTo>
                    <a:lnTo>
                      <a:pt x="13" y="57"/>
                    </a:lnTo>
                    <a:lnTo>
                      <a:pt x="13" y="19"/>
                    </a:lnTo>
                    <a:lnTo>
                      <a:pt x="56" y="19"/>
                    </a:lnTo>
                    <a:lnTo>
                      <a:pt x="56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21">
                <a:extLst>
                  <a:ext uri="{FF2B5EF4-FFF2-40B4-BE49-F238E27FC236}">
                    <a16:creationId xmlns:a16="http://schemas.microsoft.com/office/drawing/2014/main" id="{F9A5F53F-0499-432A-A69D-4A4A0FD00E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2238" y="679451"/>
                <a:ext cx="107950" cy="120650"/>
              </a:xfrm>
              <a:custGeom>
                <a:avLst/>
                <a:gdLst>
                  <a:gd name="T0" fmla="*/ 0 w 68"/>
                  <a:gd name="T1" fmla="*/ 76 h 76"/>
                  <a:gd name="T2" fmla="*/ 68 w 68"/>
                  <a:gd name="T3" fmla="*/ 76 h 76"/>
                  <a:gd name="T4" fmla="*/ 68 w 68"/>
                  <a:gd name="T5" fmla="*/ 0 h 76"/>
                  <a:gd name="T6" fmla="*/ 0 w 68"/>
                  <a:gd name="T7" fmla="*/ 0 h 76"/>
                  <a:gd name="T8" fmla="*/ 0 w 68"/>
                  <a:gd name="T9" fmla="*/ 76 h 76"/>
                  <a:gd name="T10" fmla="*/ 12 w 68"/>
                  <a:gd name="T11" fmla="*/ 19 h 76"/>
                  <a:gd name="T12" fmla="*/ 50 w 68"/>
                  <a:gd name="T13" fmla="*/ 19 h 76"/>
                  <a:gd name="T14" fmla="*/ 50 w 68"/>
                  <a:gd name="T15" fmla="*/ 57 h 76"/>
                  <a:gd name="T16" fmla="*/ 12 w 68"/>
                  <a:gd name="T17" fmla="*/ 57 h 76"/>
                  <a:gd name="T18" fmla="*/ 12 w 68"/>
                  <a:gd name="T19" fmla="*/ 1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76">
                    <a:moveTo>
                      <a:pt x="0" y="76"/>
                    </a:moveTo>
                    <a:lnTo>
                      <a:pt x="68" y="76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  <a:moveTo>
                      <a:pt x="12" y="19"/>
                    </a:moveTo>
                    <a:lnTo>
                      <a:pt x="50" y="19"/>
                    </a:lnTo>
                    <a:lnTo>
                      <a:pt x="50" y="57"/>
                    </a:lnTo>
                    <a:lnTo>
                      <a:pt x="12" y="57"/>
                    </a:lnTo>
                    <a:lnTo>
                      <a:pt x="1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22">
                <a:extLst>
                  <a:ext uri="{FF2B5EF4-FFF2-40B4-BE49-F238E27FC236}">
                    <a16:creationId xmlns:a16="http://schemas.microsoft.com/office/drawing/2014/main" id="{C0AF3BA8-2EA8-4D39-B1B0-5EC32B3E57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7838" y="500063"/>
                <a:ext cx="109538" cy="119063"/>
              </a:xfrm>
              <a:custGeom>
                <a:avLst/>
                <a:gdLst>
                  <a:gd name="T0" fmla="*/ 69 w 69"/>
                  <a:gd name="T1" fmla="*/ 0 h 75"/>
                  <a:gd name="T2" fmla="*/ 0 w 69"/>
                  <a:gd name="T3" fmla="*/ 0 h 75"/>
                  <a:gd name="T4" fmla="*/ 0 w 69"/>
                  <a:gd name="T5" fmla="*/ 75 h 75"/>
                  <a:gd name="T6" fmla="*/ 69 w 69"/>
                  <a:gd name="T7" fmla="*/ 75 h 75"/>
                  <a:gd name="T8" fmla="*/ 69 w 69"/>
                  <a:gd name="T9" fmla="*/ 0 h 75"/>
                  <a:gd name="T10" fmla="*/ 56 w 69"/>
                  <a:gd name="T11" fmla="*/ 56 h 75"/>
                  <a:gd name="T12" fmla="*/ 19 w 69"/>
                  <a:gd name="T13" fmla="*/ 56 h 75"/>
                  <a:gd name="T14" fmla="*/ 19 w 69"/>
                  <a:gd name="T15" fmla="*/ 18 h 75"/>
                  <a:gd name="T16" fmla="*/ 56 w 69"/>
                  <a:gd name="T17" fmla="*/ 18 h 75"/>
                  <a:gd name="T18" fmla="*/ 56 w 69"/>
                  <a:gd name="T19" fmla="*/ 5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5">
                    <a:moveTo>
                      <a:pt x="69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69" y="75"/>
                    </a:lnTo>
                    <a:lnTo>
                      <a:pt x="69" y="0"/>
                    </a:lnTo>
                    <a:close/>
                    <a:moveTo>
                      <a:pt x="56" y="56"/>
                    </a:moveTo>
                    <a:lnTo>
                      <a:pt x="19" y="56"/>
                    </a:lnTo>
                    <a:lnTo>
                      <a:pt x="19" y="18"/>
                    </a:lnTo>
                    <a:lnTo>
                      <a:pt x="56" y="18"/>
                    </a:lnTo>
                    <a:lnTo>
                      <a:pt x="56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23">
                <a:extLst>
                  <a:ext uri="{FF2B5EF4-FFF2-40B4-BE49-F238E27FC236}">
                    <a16:creationId xmlns:a16="http://schemas.microsoft.com/office/drawing/2014/main" id="{EF827294-EEBA-4B95-9B57-DCF115A63F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0038" y="500063"/>
                <a:ext cx="109538" cy="119063"/>
              </a:xfrm>
              <a:custGeom>
                <a:avLst/>
                <a:gdLst>
                  <a:gd name="T0" fmla="*/ 69 w 69"/>
                  <a:gd name="T1" fmla="*/ 0 h 75"/>
                  <a:gd name="T2" fmla="*/ 0 w 69"/>
                  <a:gd name="T3" fmla="*/ 0 h 75"/>
                  <a:gd name="T4" fmla="*/ 0 w 69"/>
                  <a:gd name="T5" fmla="*/ 75 h 75"/>
                  <a:gd name="T6" fmla="*/ 69 w 69"/>
                  <a:gd name="T7" fmla="*/ 75 h 75"/>
                  <a:gd name="T8" fmla="*/ 69 w 69"/>
                  <a:gd name="T9" fmla="*/ 0 h 75"/>
                  <a:gd name="T10" fmla="*/ 56 w 69"/>
                  <a:gd name="T11" fmla="*/ 56 h 75"/>
                  <a:gd name="T12" fmla="*/ 13 w 69"/>
                  <a:gd name="T13" fmla="*/ 56 h 75"/>
                  <a:gd name="T14" fmla="*/ 13 w 69"/>
                  <a:gd name="T15" fmla="*/ 18 h 75"/>
                  <a:gd name="T16" fmla="*/ 56 w 69"/>
                  <a:gd name="T17" fmla="*/ 18 h 75"/>
                  <a:gd name="T18" fmla="*/ 56 w 69"/>
                  <a:gd name="T19" fmla="*/ 5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5">
                    <a:moveTo>
                      <a:pt x="69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69" y="75"/>
                    </a:lnTo>
                    <a:lnTo>
                      <a:pt x="69" y="0"/>
                    </a:lnTo>
                    <a:close/>
                    <a:moveTo>
                      <a:pt x="56" y="56"/>
                    </a:moveTo>
                    <a:lnTo>
                      <a:pt x="13" y="56"/>
                    </a:lnTo>
                    <a:lnTo>
                      <a:pt x="13" y="18"/>
                    </a:lnTo>
                    <a:lnTo>
                      <a:pt x="56" y="18"/>
                    </a:lnTo>
                    <a:lnTo>
                      <a:pt x="56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24">
                <a:extLst>
                  <a:ext uri="{FF2B5EF4-FFF2-40B4-BE49-F238E27FC236}">
                    <a16:creationId xmlns:a16="http://schemas.microsoft.com/office/drawing/2014/main" id="{C3C99D80-8D9E-4225-86BD-74599BB918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2238" y="500063"/>
                <a:ext cx="107950" cy="119063"/>
              </a:xfrm>
              <a:custGeom>
                <a:avLst/>
                <a:gdLst>
                  <a:gd name="T0" fmla="*/ 0 w 68"/>
                  <a:gd name="T1" fmla="*/ 0 h 75"/>
                  <a:gd name="T2" fmla="*/ 0 w 68"/>
                  <a:gd name="T3" fmla="*/ 75 h 75"/>
                  <a:gd name="T4" fmla="*/ 68 w 68"/>
                  <a:gd name="T5" fmla="*/ 75 h 75"/>
                  <a:gd name="T6" fmla="*/ 68 w 68"/>
                  <a:gd name="T7" fmla="*/ 0 h 75"/>
                  <a:gd name="T8" fmla="*/ 0 w 68"/>
                  <a:gd name="T9" fmla="*/ 0 h 75"/>
                  <a:gd name="T10" fmla="*/ 50 w 68"/>
                  <a:gd name="T11" fmla="*/ 56 h 75"/>
                  <a:gd name="T12" fmla="*/ 12 w 68"/>
                  <a:gd name="T13" fmla="*/ 56 h 75"/>
                  <a:gd name="T14" fmla="*/ 12 w 68"/>
                  <a:gd name="T15" fmla="*/ 18 h 75"/>
                  <a:gd name="T16" fmla="*/ 50 w 68"/>
                  <a:gd name="T17" fmla="*/ 18 h 75"/>
                  <a:gd name="T18" fmla="*/ 50 w 68"/>
                  <a:gd name="T19" fmla="*/ 5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75">
                    <a:moveTo>
                      <a:pt x="0" y="0"/>
                    </a:moveTo>
                    <a:lnTo>
                      <a:pt x="0" y="75"/>
                    </a:lnTo>
                    <a:lnTo>
                      <a:pt x="68" y="75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  <a:moveTo>
                      <a:pt x="50" y="56"/>
                    </a:moveTo>
                    <a:lnTo>
                      <a:pt x="12" y="56"/>
                    </a:lnTo>
                    <a:lnTo>
                      <a:pt x="12" y="18"/>
                    </a:lnTo>
                    <a:lnTo>
                      <a:pt x="50" y="18"/>
                    </a:lnTo>
                    <a:lnTo>
                      <a:pt x="5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646E86E5-7310-49DA-AB40-B2ACDE256467}"/>
                </a:ext>
              </a:extLst>
            </p:cNvPr>
            <p:cNvGrpSpPr/>
            <p:nvPr/>
          </p:nvGrpSpPr>
          <p:grpSpPr>
            <a:xfrm rot="12461269">
              <a:off x="5280564" y="4462982"/>
              <a:ext cx="488329" cy="318184"/>
              <a:chOff x="5618163" y="3981451"/>
              <a:chExt cx="1157288" cy="754063"/>
            </a:xfrm>
            <a:solidFill>
              <a:schemeClr val="tx1"/>
            </a:solidFill>
          </p:grpSpPr>
          <p:sp>
            <p:nvSpPr>
              <p:cNvPr id="340" name="Freeform 90">
                <a:extLst>
                  <a:ext uri="{FF2B5EF4-FFF2-40B4-BE49-F238E27FC236}">
                    <a16:creationId xmlns:a16="http://schemas.microsoft.com/office/drawing/2014/main" id="{C87D3F8F-A5F1-4492-9E5E-2408A7685C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6126" y="4443413"/>
                <a:ext cx="158750" cy="150813"/>
              </a:xfrm>
              <a:custGeom>
                <a:avLst/>
                <a:gdLst>
                  <a:gd name="T0" fmla="*/ 0 w 100"/>
                  <a:gd name="T1" fmla="*/ 95 h 95"/>
                  <a:gd name="T2" fmla="*/ 100 w 100"/>
                  <a:gd name="T3" fmla="*/ 95 h 95"/>
                  <a:gd name="T4" fmla="*/ 100 w 100"/>
                  <a:gd name="T5" fmla="*/ 0 h 95"/>
                  <a:gd name="T6" fmla="*/ 0 w 100"/>
                  <a:gd name="T7" fmla="*/ 0 h 95"/>
                  <a:gd name="T8" fmla="*/ 0 w 100"/>
                  <a:gd name="T9" fmla="*/ 95 h 95"/>
                  <a:gd name="T10" fmla="*/ 13 w 100"/>
                  <a:gd name="T11" fmla="*/ 13 h 95"/>
                  <a:gd name="T12" fmla="*/ 81 w 100"/>
                  <a:gd name="T13" fmla="*/ 13 h 95"/>
                  <a:gd name="T14" fmla="*/ 81 w 100"/>
                  <a:gd name="T15" fmla="*/ 82 h 95"/>
                  <a:gd name="T16" fmla="*/ 13 w 100"/>
                  <a:gd name="T17" fmla="*/ 82 h 95"/>
                  <a:gd name="T18" fmla="*/ 13 w 100"/>
                  <a:gd name="T19" fmla="*/ 1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5">
                    <a:moveTo>
                      <a:pt x="0" y="95"/>
                    </a:moveTo>
                    <a:lnTo>
                      <a:pt x="100" y="95"/>
                    </a:lnTo>
                    <a:lnTo>
                      <a:pt x="100" y="0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  <a:moveTo>
                      <a:pt x="13" y="13"/>
                    </a:moveTo>
                    <a:lnTo>
                      <a:pt x="81" y="13"/>
                    </a:lnTo>
                    <a:lnTo>
                      <a:pt x="81" y="82"/>
                    </a:lnTo>
                    <a:lnTo>
                      <a:pt x="13" y="82"/>
                    </a:lnTo>
                    <a:lnTo>
                      <a:pt x="13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91">
                <a:extLst>
                  <a:ext uri="{FF2B5EF4-FFF2-40B4-BE49-F238E27FC236}">
                    <a16:creationId xmlns:a16="http://schemas.microsoft.com/office/drawing/2014/main" id="{BC3AC56C-3C26-467C-A6B2-9836449139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3981451"/>
                <a:ext cx="1157288" cy="754063"/>
              </a:xfrm>
              <a:custGeom>
                <a:avLst/>
                <a:gdLst>
                  <a:gd name="T0" fmla="*/ 679 w 729"/>
                  <a:gd name="T1" fmla="*/ 456 h 475"/>
                  <a:gd name="T2" fmla="*/ 679 w 729"/>
                  <a:gd name="T3" fmla="*/ 260 h 475"/>
                  <a:gd name="T4" fmla="*/ 679 w 729"/>
                  <a:gd name="T5" fmla="*/ 253 h 475"/>
                  <a:gd name="T6" fmla="*/ 679 w 729"/>
                  <a:gd name="T7" fmla="*/ 95 h 475"/>
                  <a:gd name="T8" fmla="*/ 380 w 729"/>
                  <a:gd name="T9" fmla="*/ 95 h 475"/>
                  <a:gd name="T10" fmla="*/ 268 w 729"/>
                  <a:gd name="T11" fmla="*/ 0 h 475"/>
                  <a:gd name="T12" fmla="*/ 169 w 729"/>
                  <a:gd name="T13" fmla="*/ 83 h 475"/>
                  <a:gd name="T14" fmla="*/ 169 w 729"/>
                  <a:gd name="T15" fmla="*/ 45 h 475"/>
                  <a:gd name="T16" fmla="*/ 75 w 729"/>
                  <a:gd name="T17" fmla="*/ 45 h 475"/>
                  <a:gd name="T18" fmla="*/ 75 w 729"/>
                  <a:gd name="T19" fmla="*/ 158 h 475"/>
                  <a:gd name="T20" fmla="*/ 0 w 729"/>
                  <a:gd name="T21" fmla="*/ 222 h 475"/>
                  <a:gd name="T22" fmla="*/ 50 w 729"/>
                  <a:gd name="T23" fmla="*/ 285 h 475"/>
                  <a:gd name="T24" fmla="*/ 75 w 729"/>
                  <a:gd name="T25" fmla="*/ 266 h 475"/>
                  <a:gd name="T26" fmla="*/ 75 w 729"/>
                  <a:gd name="T27" fmla="*/ 456 h 475"/>
                  <a:gd name="T28" fmla="*/ 25 w 729"/>
                  <a:gd name="T29" fmla="*/ 456 h 475"/>
                  <a:gd name="T30" fmla="*/ 25 w 729"/>
                  <a:gd name="T31" fmla="*/ 475 h 475"/>
                  <a:gd name="T32" fmla="*/ 729 w 729"/>
                  <a:gd name="T33" fmla="*/ 475 h 475"/>
                  <a:gd name="T34" fmla="*/ 729 w 729"/>
                  <a:gd name="T35" fmla="*/ 456 h 475"/>
                  <a:gd name="T36" fmla="*/ 679 w 729"/>
                  <a:gd name="T37" fmla="*/ 456 h 475"/>
                  <a:gd name="T38" fmla="*/ 94 w 729"/>
                  <a:gd name="T39" fmla="*/ 64 h 475"/>
                  <a:gd name="T40" fmla="*/ 150 w 729"/>
                  <a:gd name="T41" fmla="*/ 64 h 475"/>
                  <a:gd name="T42" fmla="*/ 150 w 729"/>
                  <a:gd name="T43" fmla="*/ 95 h 475"/>
                  <a:gd name="T44" fmla="*/ 94 w 729"/>
                  <a:gd name="T45" fmla="*/ 146 h 475"/>
                  <a:gd name="T46" fmla="*/ 94 w 729"/>
                  <a:gd name="T47" fmla="*/ 64 h 475"/>
                  <a:gd name="T48" fmla="*/ 374 w 729"/>
                  <a:gd name="T49" fmla="*/ 456 h 475"/>
                  <a:gd name="T50" fmla="*/ 293 w 729"/>
                  <a:gd name="T51" fmla="*/ 456 h 475"/>
                  <a:gd name="T52" fmla="*/ 293 w 729"/>
                  <a:gd name="T53" fmla="*/ 304 h 475"/>
                  <a:gd name="T54" fmla="*/ 374 w 729"/>
                  <a:gd name="T55" fmla="*/ 304 h 475"/>
                  <a:gd name="T56" fmla="*/ 374 w 729"/>
                  <a:gd name="T57" fmla="*/ 456 h 475"/>
                  <a:gd name="T58" fmla="*/ 443 w 729"/>
                  <a:gd name="T59" fmla="*/ 456 h 475"/>
                  <a:gd name="T60" fmla="*/ 387 w 729"/>
                  <a:gd name="T61" fmla="*/ 456 h 475"/>
                  <a:gd name="T62" fmla="*/ 387 w 729"/>
                  <a:gd name="T63" fmla="*/ 291 h 475"/>
                  <a:gd name="T64" fmla="*/ 275 w 729"/>
                  <a:gd name="T65" fmla="*/ 291 h 475"/>
                  <a:gd name="T66" fmla="*/ 275 w 729"/>
                  <a:gd name="T67" fmla="*/ 456 h 475"/>
                  <a:gd name="T68" fmla="*/ 94 w 729"/>
                  <a:gd name="T69" fmla="*/ 456 h 475"/>
                  <a:gd name="T70" fmla="*/ 94 w 729"/>
                  <a:gd name="T71" fmla="*/ 253 h 475"/>
                  <a:gd name="T72" fmla="*/ 268 w 729"/>
                  <a:gd name="T73" fmla="*/ 108 h 475"/>
                  <a:gd name="T74" fmla="*/ 443 w 729"/>
                  <a:gd name="T75" fmla="*/ 253 h 475"/>
                  <a:gd name="T76" fmla="*/ 443 w 729"/>
                  <a:gd name="T77" fmla="*/ 456 h 475"/>
                  <a:gd name="T78" fmla="*/ 661 w 729"/>
                  <a:gd name="T79" fmla="*/ 456 h 475"/>
                  <a:gd name="T80" fmla="*/ 455 w 729"/>
                  <a:gd name="T81" fmla="*/ 456 h 475"/>
                  <a:gd name="T82" fmla="*/ 455 w 729"/>
                  <a:gd name="T83" fmla="*/ 260 h 475"/>
                  <a:gd name="T84" fmla="*/ 661 w 729"/>
                  <a:gd name="T85" fmla="*/ 260 h 475"/>
                  <a:gd name="T86" fmla="*/ 661 w 729"/>
                  <a:gd name="T87" fmla="*/ 456 h 475"/>
                  <a:gd name="T88" fmla="*/ 661 w 729"/>
                  <a:gd name="T89" fmla="*/ 241 h 475"/>
                  <a:gd name="T90" fmla="*/ 455 w 729"/>
                  <a:gd name="T91" fmla="*/ 241 h 475"/>
                  <a:gd name="T92" fmla="*/ 455 w 729"/>
                  <a:gd name="T93" fmla="*/ 241 h 475"/>
                  <a:gd name="T94" fmla="*/ 455 w 729"/>
                  <a:gd name="T95" fmla="*/ 241 h 475"/>
                  <a:gd name="T96" fmla="*/ 268 w 729"/>
                  <a:gd name="T97" fmla="*/ 83 h 475"/>
                  <a:gd name="T98" fmla="*/ 75 w 729"/>
                  <a:gd name="T99" fmla="*/ 241 h 475"/>
                  <a:gd name="T100" fmla="*/ 75 w 729"/>
                  <a:gd name="T101" fmla="*/ 241 h 475"/>
                  <a:gd name="T102" fmla="*/ 75 w 729"/>
                  <a:gd name="T103" fmla="*/ 241 h 475"/>
                  <a:gd name="T104" fmla="*/ 50 w 729"/>
                  <a:gd name="T105" fmla="*/ 266 h 475"/>
                  <a:gd name="T106" fmla="*/ 19 w 729"/>
                  <a:gd name="T107" fmla="*/ 228 h 475"/>
                  <a:gd name="T108" fmla="*/ 268 w 729"/>
                  <a:gd name="T109" fmla="*/ 19 h 475"/>
                  <a:gd name="T110" fmla="*/ 424 w 729"/>
                  <a:gd name="T111" fmla="*/ 152 h 475"/>
                  <a:gd name="T112" fmla="*/ 436 w 729"/>
                  <a:gd name="T113" fmla="*/ 139 h 475"/>
                  <a:gd name="T114" fmla="*/ 399 w 729"/>
                  <a:gd name="T115" fmla="*/ 114 h 475"/>
                  <a:gd name="T116" fmla="*/ 661 w 729"/>
                  <a:gd name="T117" fmla="*/ 114 h 475"/>
                  <a:gd name="T118" fmla="*/ 661 w 729"/>
                  <a:gd name="T119" fmla="*/ 241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29" h="475">
                    <a:moveTo>
                      <a:pt x="679" y="456"/>
                    </a:moveTo>
                    <a:lnTo>
                      <a:pt x="679" y="260"/>
                    </a:lnTo>
                    <a:lnTo>
                      <a:pt x="679" y="253"/>
                    </a:lnTo>
                    <a:lnTo>
                      <a:pt x="679" y="95"/>
                    </a:lnTo>
                    <a:lnTo>
                      <a:pt x="380" y="95"/>
                    </a:lnTo>
                    <a:lnTo>
                      <a:pt x="268" y="0"/>
                    </a:lnTo>
                    <a:lnTo>
                      <a:pt x="169" y="83"/>
                    </a:lnTo>
                    <a:lnTo>
                      <a:pt x="169" y="45"/>
                    </a:lnTo>
                    <a:lnTo>
                      <a:pt x="75" y="45"/>
                    </a:lnTo>
                    <a:lnTo>
                      <a:pt x="75" y="158"/>
                    </a:lnTo>
                    <a:lnTo>
                      <a:pt x="0" y="222"/>
                    </a:lnTo>
                    <a:lnTo>
                      <a:pt x="50" y="285"/>
                    </a:lnTo>
                    <a:lnTo>
                      <a:pt x="75" y="266"/>
                    </a:lnTo>
                    <a:lnTo>
                      <a:pt x="75" y="456"/>
                    </a:lnTo>
                    <a:lnTo>
                      <a:pt x="25" y="456"/>
                    </a:lnTo>
                    <a:lnTo>
                      <a:pt x="25" y="475"/>
                    </a:lnTo>
                    <a:lnTo>
                      <a:pt x="729" y="475"/>
                    </a:lnTo>
                    <a:lnTo>
                      <a:pt x="729" y="456"/>
                    </a:lnTo>
                    <a:lnTo>
                      <a:pt x="679" y="456"/>
                    </a:lnTo>
                    <a:close/>
                    <a:moveTo>
                      <a:pt x="94" y="64"/>
                    </a:moveTo>
                    <a:lnTo>
                      <a:pt x="150" y="64"/>
                    </a:lnTo>
                    <a:lnTo>
                      <a:pt x="150" y="95"/>
                    </a:lnTo>
                    <a:lnTo>
                      <a:pt x="94" y="146"/>
                    </a:lnTo>
                    <a:lnTo>
                      <a:pt x="94" y="64"/>
                    </a:lnTo>
                    <a:close/>
                    <a:moveTo>
                      <a:pt x="374" y="456"/>
                    </a:moveTo>
                    <a:lnTo>
                      <a:pt x="293" y="456"/>
                    </a:lnTo>
                    <a:lnTo>
                      <a:pt x="293" y="304"/>
                    </a:lnTo>
                    <a:lnTo>
                      <a:pt x="374" y="304"/>
                    </a:lnTo>
                    <a:lnTo>
                      <a:pt x="374" y="456"/>
                    </a:lnTo>
                    <a:close/>
                    <a:moveTo>
                      <a:pt x="443" y="456"/>
                    </a:moveTo>
                    <a:lnTo>
                      <a:pt x="387" y="456"/>
                    </a:lnTo>
                    <a:lnTo>
                      <a:pt x="387" y="291"/>
                    </a:lnTo>
                    <a:lnTo>
                      <a:pt x="275" y="291"/>
                    </a:lnTo>
                    <a:lnTo>
                      <a:pt x="275" y="456"/>
                    </a:lnTo>
                    <a:lnTo>
                      <a:pt x="94" y="456"/>
                    </a:lnTo>
                    <a:lnTo>
                      <a:pt x="94" y="253"/>
                    </a:lnTo>
                    <a:lnTo>
                      <a:pt x="268" y="108"/>
                    </a:lnTo>
                    <a:lnTo>
                      <a:pt x="443" y="253"/>
                    </a:lnTo>
                    <a:lnTo>
                      <a:pt x="443" y="456"/>
                    </a:lnTo>
                    <a:close/>
                    <a:moveTo>
                      <a:pt x="661" y="456"/>
                    </a:moveTo>
                    <a:lnTo>
                      <a:pt x="455" y="456"/>
                    </a:lnTo>
                    <a:lnTo>
                      <a:pt x="455" y="260"/>
                    </a:lnTo>
                    <a:lnTo>
                      <a:pt x="661" y="260"/>
                    </a:lnTo>
                    <a:lnTo>
                      <a:pt x="661" y="456"/>
                    </a:lnTo>
                    <a:close/>
                    <a:moveTo>
                      <a:pt x="661" y="241"/>
                    </a:moveTo>
                    <a:lnTo>
                      <a:pt x="455" y="241"/>
                    </a:lnTo>
                    <a:lnTo>
                      <a:pt x="455" y="241"/>
                    </a:lnTo>
                    <a:lnTo>
                      <a:pt x="455" y="241"/>
                    </a:lnTo>
                    <a:lnTo>
                      <a:pt x="268" y="83"/>
                    </a:lnTo>
                    <a:lnTo>
                      <a:pt x="75" y="241"/>
                    </a:lnTo>
                    <a:lnTo>
                      <a:pt x="75" y="241"/>
                    </a:lnTo>
                    <a:lnTo>
                      <a:pt x="75" y="241"/>
                    </a:lnTo>
                    <a:lnTo>
                      <a:pt x="50" y="266"/>
                    </a:lnTo>
                    <a:lnTo>
                      <a:pt x="19" y="228"/>
                    </a:lnTo>
                    <a:lnTo>
                      <a:pt x="268" y="19"/>
                    </a:lnTo>
                    <a:lnTo>
                      <a:pt x="424" y="152"/>
                    </a:lnTo>
                    <a:lnTo>
                      <a:pt x="436" y="139"/>
                    </a:lnTo>
                    <a:lnTo>
                      <a:pt x="399" y="114"/>
                    </a:lnTo>
                    <a:lnTo>
                      <a:pt x="661" y="114"/>
                    </a:lnTo>
                    <a:lnTo>
                      <a:pt x="661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3F5AA04-643B-44E6-8B7C-D51A4E0373F9}"/>
                </a:ext>
              </a:extLst>
            </p:cNvPr>
            <p:cNvGrpSpPr/>
            <p:nvPr/>
          </p:nvGrpSpPr>
          <p:grpSpPr>
            <a:xfrm rot="16200000">
              <a:off x="4529328" y="3279659"/>
              <a:ext cx="488329" cy="318184"/>
              <a:chOff x="5618163" y="3981451"/>
              <a:chExt cx="1157288" cy="754063"/>
            </a:xfrm>
            <a:solidFill>
              <a:schemeClr val="tx1"/>
            </a:solidFill>
          </p:grpSpPr>
          <p:sp>
            <p:nvSpPr>
              <p:cNvPr id="338" name="Freeform 90">
                <a:extLst>
                  <a:ext uri="{FF2B5EF4-FFF2-40B4-BE49-F238E27FC236}">
                    <a16:creationId xmlns:a16="http://schemas.microsoft.com/office/drawing/2014/main" id="{015DA18F-AFB0-4081-8C9C-A5A3256855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6126" y="4443413"/>
                <a:ext cx="158750" cy="150813"/>
              </a:xfrm>
              <a:custGeom>
                <a:avLst/>
                <a:gdLst>
                  <a:gd name="T0" fmla="*/ 0 w 100"/>
                  <a:gd name="T1" fmla="*/ 95 h 95"/>
                  <a:gd name="T2" fmla="*/ 100 w 100"/>
                  <a:gd name="T3" fmla="*/ 95 h 95"/>
                  <a:gd name="T4" fmla="*/ 100 w 100"/>
                  <a:gd name="T5" fmla="*/ 0 h 95"/>
                  <a:gd name="T6" fmla="*/ 0 w 100"/>
                  <a:gd name="T7" fmla="*/ 0 h 95"/>
                  <a:gd name="T8" fmla="*/ 0 w 100"/>
                  <a:gd name="T9" fmla="*/ 95 h 95"/>
                  <a:gd name="T10" fmla="*/ 13 w 100"/>
                  <a:gd name="T11" fmla="*/ 13 h 95"/>
                  <a:gd name="T12" fmla="*/ 81 w 100"/>
                  <a:gd name="T13" fmla="*/ 13 h 95"/>
                  <a:gd name="T14" fmla="*/ 81 w 100"/>
                  <a:gd name="T15" fmla="*/ 82 h 95"/>
                  <a:gd name="T16" fmla="*/ 13 w 100"/>
                  <a:gd name="T17" fmla="*/ 82 h 95"/>
                  <a:gd name="T18" fmla="*/ 13 w 100"/>
                  <a:gd name="T19" fmla="*/ 1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5">
                    <a:moveTo>
                      <a:pt x="0" y="95"/>
                    </a:moveTo>
                    <a:lnTo>
                      <a:pt x="100" y="95"/>
                    </a:lnTo>
                    <a:lnTo>
                      <a:pt x="100" y="0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  <a:moveTo>
                      <a:pt x="13" y="13"/>
                    </a:moveTo>
                    <a:lnTo>
                      <a:pt x="81" y="13"/>
                    </a:lnTo>
                    <a:lnTo>
                      <a:pt x="81" y="82"/>
                    </a:lnTo>
                    <a:lnTo>
                      <a:pt x="13" y="82"/>
                    </a:lnTo>
                    <a:lnTo>
                      <a:pt x="13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91">
                <a:extLst>
                  <a:ext uri="{FF2B5EF4-FFF2-40B4-BE49-F238E27FC236}">
                    <a16:creationId xmlns:a16="http://schemas.microsoft.com/office/drawing/2014/main" id="{BC98629E-E5A6-4C5F-9716-4929A57FBD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3981451"/>
                <a:ext cx="1157288" cy="754063"/>
              </a:xfrm>
              <a:custGeom>
                <a:avLst/>
                <a:gdLst>
                  <a:gd name="T0" fmla="*/ 679 w 729"/>
                  <a:gd name="T1" fmla="*/ 456 h 475"/>
                  <a:gd name="T2" fmla="*/ 679 w 729"/>
                  <a:gd name="T3" fmla="*/ 260 h 475"/>
                  <a:gd name="T4" fmla="*/ 679 w 729"/>
                  <a:gd name="T5" fmla="*/ 253 h 475"/>
                  <a:gd name="T6" fmla="*/ 679 w 729"/>
                  <a:gd name="T7" fmla="*/ 95 h 475"/>
                  <a:gd name="T8" fmla="*/ 380 w 729"/>
                  <a:gd name="T9" fmla="*/ 95 h 475"/>
                  <a:gd name="T10" fmla="*/ 268 w 729"/>
                  <a:gd name="T11" fmla="*/ 0 h 475"/>
                  <a:gd name="T12" fmla="*/ 169 w 729"/>
                  <a:gd name="T13" fmla="*/ 83 h 475"/>
                  <a:gd name="T14" fmla="*/ 169 w 729"/>
                  <a:gd name="T15" fmla="*/ 45 h 475"/>
                  <a:gd name="T16" fmla="*/ 75 w 729"/>
                  <a:gd name="T17" fmla="*/ 45 h 475"/>
                  <a:gd name="T18" fmla="*/ 75 w 729"/>
                  <a:gd name="T19" fmla="*/ 158 h 475"/>
                  <a:gd name="T20" fmla="*/ 0 w 729"/>
                  <a:gd name="T21" fmla="*/ 222 h 475"/>
                  <a:gd name="T22" fmla="*/ 50 w 729"/>
                  <a:gd name="T23" fmla="*/ 285 h 475"/>
                  <a:gd name="T24" fmla="*/ 75 w 729"/>
                  <a:gd name="T25" fmla="*/ 266 h 475"/>
                  <a:gd name="T26" fmla="*/ 75 w 729"/>
                  <a:gd name="T27" fmla="*/ 456 h 475"/>
                  <a:gd name="T28" fmla="*/ 25 w 729"/>
                  <a:gd name="T29" fmla="*/ 456 h 475"/>
                  <a:gd name="T30" fmla="*/ 25 w 729"/>
                  <a:gd name="T31" fmla="*/ 475 h 475"/>
                  <a:gd name="T32" fmla="*/ 729 w 729"/>
                  <a:gd name="T33" fmla="*/ 475 h 475"/>
                  <a:gd name="T34" fmla="*/ 729 w 729"/>
                  <a:gd name="T35" fmla="*/ 456 h 475"/>
                  <a:gd name="T36" fmla="*/ 679 w 729"/>
                  <a:gd name="T37" fmla="*/ 456 h 475"/>
                  <a:gd name="T38" fmla="*/ 94 w 729"/>
                  <a:gd name="T39" fmla="*/ 64 h 475"/>
                  <a:gd name="T40" fmla="*/ 150 w 729"/>
                  <a:gd name="T41" fmla="*/ 64 h 475"/>
                  <a:gd name="T42" fmla="*/ 150 w 729"/>
                  <a:gd name="T43" fmla="*/ 95 h 475"/>
                  <a:gd name="T44" fmla="*/ 94 w 729"/>
                  <a:gd name="T45" fmla="*/ 146 h 475"/>
                  <a:gd name="T46" fmla="*/ 94 w 729"/>
                  <a:gd name="T47" fmla="*/ 64 h 475"/>
                  <a:gd name="T48" fmla="*/ 374 w 729"/>
                  <a:gd name="T49" fmla="*/ 456 h 475"/>
                  <a:gd name="T50" fmla="*/ 293 w 729"/>
                  <a:gd name="T51" fmla="*/ 456 h 475"/>
                  <a:gd name="T52" fmla="*/ 293 w 729"/>
                  <a:gd name="T53" fmla="*/ 304 h 475"/>
                  <a:gd name="T54" fmla="*/ 374 w 729"/>
                  <a:gd name="T55" fmla="*/ 304 h 475"/>
                  <a:gd name="T56" fmla="*/ 374 w 729"/>
                  <a:gd name="T57" fmla="*/ 456 h 475"/>
                  <a:gd name="T58" fmla="*/ 443 w 729"/>
                  <a:gd name="T59" fmla="*/ 456 h 475"/>
                  <a:gd name="T60" fmla="*/ 387 w 729"/>
                  <a:gd name="T61" fmla="*/ 456 h 475"/>
                  <a:gd name="T62" fmla="*/ 387 w 729"/>
                  <a:gd name="T63" fmla="*/ 291 h 475"/>
                  <a:gd name="T64" fmla="*/ 275 w 729"/>
                  <a:gd name="T65" fmla="*/ 291 h 475"/>
                  <a:gd name="T66" fmla="*/ 275 w 729"/>
                  <a:gd name="T67" fmla="*/ 456 h 475"/>
                  <a:gd name="T68" fmla="*/ 94 w 729"/>
                  <a:gd name="T69" fmla="*/ 456 h 475"/>
                  <a:gd name="T70" fmla="*/ 94 w 729"/>
                  <a:gd name="T71" fmla="*/ 253 h 475"/>
                  <a:gd name="T72" fmla="*/ 268 w 729"/>
                  <a:gd name="T73" fmla="*/ 108 h 475"/>
                  <a:gd name="T74" fmla="*/ 443 w 729"/>
                  <a:gd name="T75" fmla="*/ 253 h 475"/>
                  <a:gd name="T76" fmla="*/ 443 w 729"/>
                  <a:gd name="T77" fmla="*/ 456 h 475"/>
                  <a:gd name="T78" fmla="*/ 661 w 729"/>
                  <a:gd name="T79" fmla="*/ 456 h 475"/>
                  <a:gd name="T80" fmla="*/ 455 w 729"/>
                  <a:gd name="T81" fmla="*/ 456 h 475"/>
                  <a:gd name="T82" fmla="*/ 455 w 729"/>
                  <a:gd name="T83" fmla="*/ 260 h 475"/>
                  <a:gd name="T84" fmla="*/ 661 w 729"/>
                  <a:gd name="T85" fmla="*/ 260 h 475"/>
                  <a:gd name="T86" fmla="*/ 661 w 729"/>
                  <a:gd name="T87" fmla="*/ 456 h 475"/>
                  <a:gd name="T88" fmla="*/ 661 w 729"/>
                  <a:gd name="T89" fmla="*/ 241 h 475"/>
                  <a:gd name="T90" fmla="*/ 455 w 729"/>
                  <a:gd name="T91" fmla="*/ 241 h 475"/>
                  <a:gd name="T92" fmla="*/ 455 w 729"/>
                  <a:gd name="T93" fmla="*/ 241 h 475"/>
                  <a:gd name="T94" fmla="*/ 455 w 729"/>
                  <a:gd name="T95" fmla="*/ 241 h 475"/>
                  <a:gd name="T96" fmla="*/ 268 w 729"/>
                  <a:gd name="T97" fmla="*/ 83 h 475"/>
                  <a:gd name="T98" fmla="*/ 75 w 729"/>
                  <a:gd name="T99" fmla="*/ 241 h 475"/>
                  <a:gd name="T100" fmla="*/ 75 w 729"/>
                  <a:gd name="T101" fmla="*/ 241 h 475"/>
                  <a:gd name="T102" fmla="*/ 75 w 729"/>
                  <a:gd name="T103" fmla="*/ 241 h 475"/>
                  <a:gd name="T104" fmla="*/ 50 w 729"/>
                  <a:gd name="T105" fmla="*/ 266 h 475"/>
                  <a:gd name="T106" fmla="*/ 19 w 729"/>
                  <a:gd name="T107" fmla="*/ 228 h 475"/>
                  <a:gd name="T108" fmla="*/ 268 w 729"/>
                  <a:gd name="T109" fmla="*/ 19 h 475"/>
                  <a:gd name="T110" fmla="*/ 424 w 729"/>
                  <a:gd name="T111" fmla="*/ 152 h 475"/>
                  <a:gd name="T112" fmla="*/ 436 w 729"/>
                  <a:gd name="T113" fmla="*/ 139 h 475"/>
                  <a:gd name="T114" fmla="*/ 399 w 729"/>
                  <a:gd name="T115" fmla="*/ 114 h 475"/>
                  <a:gd name="T116" fmla="*/ 661 w 729"/>
                  <a:gd name="T117" fmla="*/ 114 h 475"/>
                  <a:gd name="T118" fmla="*/ 661 w 729"/>
                  <a:gd name="T119" fmla="*/ 241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29" h="475">
                    <a:moveTo>
                      <a:pt x="679" y="456"/>
                    </a:moveTo>
                    <a:lnTo>
                      <a:pt x="679" y="260"/>
                    </a:lnTo>
                    <a:lnTo>
                      <a:pt x="679" y="253"/>
                    </a:lnTo>
                    <a:lnTo>
                      <a:pt x="679" y="95"/>
                    </a:lnTo>
                    <a:lnTo>
                      <a:pt x="380" y="95"/>
                    </a:lnTo>
                    <a:lnTo>
                      <a:pt x="268" y="0"/>
                    </a:lnTo>
                    <a:lnTo>
                      <a:pt x="169" y="83"/>
                    </a:lnTo>
                    <a:lnTo>
                      <a:pt x="169" y="45"/>
                    </a:lnTo>
                    <a:lnTo>
                      <a:pt x="75" y="45"/>
                    </a:lnTo>
                    <a:lnTo>
                      <a:pt x="75" y="158"/>
                    </a:lnTo>
                    <a:lnTo>
                      <a:pt x="0" y="222"/>
                    </a:lnTo>
                    <a:lnTo>
                      <a:pt x="50" y="285"/>
                    </a:lnTo>
                    <a:lnTo>
                      <a:pt x="75" y="266"/>
                    </a:lnTo>
                    <a:lnTo>
                      <a:pt x="75" y="456"/>
                    </a:lnTo>
                    <a:lnTo>
                      <a:pt x="25" y="456"/>
                    </a:lnTo>
                    <a:lnTo>
                      <a:pt x="25" y="475"/>
                    </a:lnTo>
                    <a:lnTo>
                      <a:pt x="729" y="475"/>
                    </a:lnTo>
                    <a:lnTo>
                      <a:pt x="729" y="456"/>
                    </a:lnTo>
                    <a:lnTo>
                      <a:pt x="679" y="456"/>
                    </a:lnTo>
                    <a:close/>
                    <a:moveTo>
                      <a:pt x="94" y="64"/>
                    </a:moveTo>
                    <a:lnTo>
                      <a:pt x="150" y="64"/>
                    </a:lnTo>
                    <a:lnTo>
                      <a:pt x="150" y="95"/>
                    </a:lnTo>
                    <a:lnTo>
                      <a:pt x="94" y="146"/>
                    </a:lnTo>
                    <a:lnTo>
                      <a:pt x="94" y="64"/>
                    </a:lnTo>
                    <a:close/>
                    <a:moveTo>
                      <a:pt x="374" y="456"/>
                    </a:moveTo>
                    <a:lnTo>
                      <a:pt x="293" y="456"/>
                    </a:lnTo>
                    <a:lnTo>
                      <a:pt x="293" y="304"/>
                    </a:lnTo>
                    <a:lnTo>
                      <a:pt x="374" y="304"/>
                    </a:lnTo>
                    <a:lnTo>
                      <a:pt x="374" y="456"/>
                    </a:lnTo>
                    <a:close/>
                    <a:moveTo>
                      <a:pt x="443" y="456"/>
                    </a:moveTo>
                    <a:lnTo>
                      <a:pt x="387" y="456"/>
                    </a:lnTo>
                    <a:lnTo>
                      <a:pt x="387" y="291"/>
                    </a:lnTo>
                    <a:lnTo>
                      <a:pt x="275" y="291"/>
                    </a:lnTo>
                    <a:lnTo>
                      <a:pt x="275" y="456"/>
                    </a:lnTo>
                    <a:lnTo>
                      <a:pt x="94" y="456"/>
                    </a:lnTo>
                    <a:lnTo>
                      <a:pt x="94" y="253"/>
                    </a:lnTo>
                    <a:lnTo>
                      <a:pt x="268" y="108"/>
                    </a:lnTo>
                    <a:lnTo>
                      <a:pt x="443" y="253"/>
                    </a:lnTo>
                    <a:lnTo>
                      <a:pt x="443" y="456"/>
                    </a:lnTo>
                    <a:close/>
                    <a:moveTo>
                      <a:pt x="661" y="456"/>
                    </a:moveTo>
                    <a:lnTo>
                      <a:pt x="455" y="456"/>
                    </a:lnTo>
                    <a:lnTo>
                      <a:pt x="455" y="260"/>
                    </a:lnTo>
                    <a:lnTo>
                      <a:pt x="661" y="260"/>
                    </a:lnTo>
                    <a:lnTo>
                      <a:pt x="661" y="456"/>
                    </a:lnTo>
                    <a:close/>
                    <a:moveTo>
                      <a:pt x="661" y="241"/>
                    </a:moveTo>
                    <a:lnTo>
                      <a:pt x="455" y="241"/>
                    </a:lnTo>
                    <a:lnTo>
                      <a:pt x="455" y="241"/>
                    </a:lnTo>
                    <a:lnTo>
                      <a:pt x="455" y="241"/>
                    </a:lnTo>
                    <a:lnTo>
                      <a:pt x="268" y="83"/>
                    </a:lnTo>
                    <a:lnTo>
                      <a:pt x="75" y="241"/>
                    </a:lnTo>
                    <a:lnTo>
                      <a:pt x="75" y="241"/>
                    </a:lnTo>
                    <a:lnTo>
                      <a:pt x="75" y="241"/>
                    </a:lnTo>
                    <a:lnTo>
                      <a:pt x="50" y="266"/>
                    </a:lnTo>
                    <a:lnTo>
                      <a:pt x="19" y="228"/>
                    </a:lnTo>
                    <a:lnTo>
                      <a:pt x="268" y="19"/>
                    </a:lnTo>
                    <a:lnTo>
                      <a:pt x="424" y="152"/>
                    </a:lnTo>
                    <a:lnTo>
                      <a:pt x="436" y="139"/>
                    </a:lnTo>
                    <a:lnTo>
                      <a:pt x="399" y="114"/>
                    </a:lnTo>
                    <a:lnTo>
                      <a:pt x="661" y="114"/>
                    </a:lnTo>
                    <a:lnTo>
                      <a:pt x="661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8A3BAB8D-ED3C-4EE3-9D6D-5871EB15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8959264">
              <a:off x="6549278" y="4408547"/>
              <a:ext cx="405050" cy="339719"/>
            </a:xfrm>
            <a:prstGeom prst="rect">
              <a:avLst/>
            </a:prstGeom>
          </p:spPr>
        </p:pic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70E49689-5CC3-484B-8B34-7685DD31367C}"/>
                </a:ext>
              </a:extLst>
            </p:cNvPr>
            <p:cNvGrpSpPr/>
            <p:nvPr/>
          </p:nvGrpSpPr>
          <p:grpSpPr>
            <a:xfrm rot="10634117">
              <a:off x="5927348" y="4593741"/>
              <a:ext cx="488329" cy="318184"/>
              <a:chOff x="5618163" y="3981451"/>
              <a:chExt cx="1157288" cy="754063"/>
            </a:xfrm>
            <a:solidFill>
              <a:schemeClr val="tx1"/>
            </a:solidFill>
          </p:grpSpPr>
          <p:sp>
            <p:nvSpPr>
              <p:cNvPr id="336" name="Freeform 90">
                <a:extLst>
                  <a:ext uri="{FF2B5EF4-FFF2-40B4-BE49-F238E27FC236}">
                    <a16:creationId xmlns:a16="http://schemas.microsoft.com/office/drawing/2014/main" id="{8F831AF8-8FF2-4672-BF96-385D986848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6126" y="4443413"/>
                <a:ext cx="158750" cy="150813"/>
              </a:xfrm>
              <a:custGeom>
                <a:avLst/>
                <a:gdLst>
                  <a:gd name="T0" fmla="*/ 0 w 100"/>
                  <a:gd name="T1" fmla="*/ 95 h 95"/>
                  <a:gd name="T2" fmla="*/ 100 w 100"/>
                  <a:gd name="T3" fmla="*/ 95 h 95"/>
                  <a:gd name="T4" fmla="*/ 100 w 100"/>
                  <a:gd name="T5" fmla="*/ 0 h 95"/>
                  <a:gd name="T6" fmla="*/ 0 w 100"/>
                  <a:gd name="T7" fmla="*/ 0 h 95"/>
                  <a:gd name="T8" fmla="*/ 0 w 100"/>
                  <a:gd name="T9" fmla="*/ 95 h 95"/>
                  <a:gd name="T10" fmla="*/ 13 w 100"/>
                  <a:gd name="T11" fmla="*/ 13 h 95"/>
                  <a:gd name="T12" fmla="*/ 81 w 100"/>
                  <a:gd name="T13" fmla="*/ 13 h 95"/>
                  <a:gd name="T14" fmla="*/ 81 w 100"/>
                  <a:gd name="T15" fmla="*/ 82 h 95"/>
                  <a:gd name="T16" fmla="*/ 13 w 100"/>
                  <a:gd name="T17" fmla="*/ 82 h 95"/>
                  <a:gd name="T18" fmla="*/ 13 w 100"/>
                  <a:gd name="T19" fmla="*/ 1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5">
                    <a:moveTo>
                      <a:pt x="0" y="95"/>
                    </a:moveTo>
                    <a:lnTo>
                      <a:pt x="100" y="95"/>
                    </a:lnTo>
                    <a:lnTo>
                      <a:pt x="100" y="0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  <a:moveTo>
                      <a:pt x="13" y="13"/>
                    </a:moveTo>
                    <a:lnTo>
                      <a:pt x="81" y="13"/>
                    </a:lnTo>
                    <a:lnTo>
                      <a:pt x="81" y="82"/>
                    </a:lnTo>
                    <a:lnTo>
                      <a:pt x="13" y="82"/>
                    </a:lnTo>
                    <a:lnTo>
                      <a:pt x="13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91">
                <a:extLst>
                  <a:ext uri="{FF2B5EF4-FFF2-40B4-BE49-F238E27FC236}">
                    <a16:creationId xmlns:a16="http://schemas.microsoft.com/office/drawing/2014/main" id="{1217219C-A405-44D0-974E-E54F83A585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3981451"/>
                <a:ext cx="1157288" cy="754063"/>
              </a:xfrm>
              <a:custGeom>
                <a:avLst/>
                <a:gdLst>
                  <a:gd name="T0" fmla="*/ 679 w 729"/>
                  <a:gd name="T1" fmla="*/ 456 h 475"/>
                  <a:gd name="T2" fmla="*/ 679 w 729"/>
                  <a:gd name="T3" fmla="*/ 260 h 475"/>
                  <a:gd name="T4" fmla="*/ 679 w 729"/>
                  <a:gd name="T5" fmla="*/ 253 h 475"/>
                  <a:gd name="T6" fmla="*/ 679 w 729"/>
                  <a:gd name="T7" fmla="*/ 95 h 475"/>
                  <a:gd name="T8" fmla="*/ 380 w 729"/>
                  <a:gd name="T9" fmla="*/ 95 h 475"/>
                  <a:gd name="T10" fmla="*/ 268 w 729"/>
                  <a:gd name="T11" fmla="*/ 0 h 475"/>
                  <a:gd name="T12" fmla="*/ 169 w 729"/>
                  <a:gd name="T13" fmla="*/ 83 h 475"/>
                  <a:gd name="T14" fmla="*/ 169 w 729"/>
                  <a:gd name="T15" fmla="*/ 45 h 475"/>
                  <a:gd name="T16" fmla="*/ 75 w 729"/>
                  <a:gd name="T17" fmla="*/ 45 h 475"/>
                  <a:gd name="T18" fmla="*/ 75 w 729"/>
                  <a:gd name="T19" fmla="*/ 158 h 475"/>
                  <a:gd name="T20" fmla="*/ 0 w 729"/>
                  <a:gd name="T21" fmla="*/ 222 h 475"/>
                  <a:gd name="T22" fmla="*/ 50 w 729"/>
                  <a:gd name="T23" fmla="*/ 285 h 475"/>
                  <a:gd name="T24" fmla="*/ 75 w 729"/>
                  <a:gd name="T25" fmla="*/ 266 h 475"/>
                  <a:gd name="T26" fmla="*/ 75 w 729"/>
                  <a:gd name="T27" fmla="*/ 456 h 475"/>
                  <a:gd name="T28" fmla="*/ 25 w 729"/>
                  <a:gd name="T29" fmla="*/ 456 h 475"/>
                  <a:gd name="T30" fmla="*/ 25 w 729"/>
                  <a:gd name="T31" fmla="*/ 475 h 475"/>
                  <a:gd name="T32" fmla="*/ 729 w 729"/>
                  <a:gd name="T33" fmla="*/ 475 h 475"/>
                  <a:gd name="T34" fmla="*/ 729 w 729"/>
                  <a:gd name="T35" fmla="*/ 456 h 475"/>
                  <a:gd name="T36" fmla="*/ 679 w 729"/>
                  <a:gd name="T37" fmla="*/ 456 h 475"/>
                  <a:gd name="T38" fmla="*/ 94 w 729"/>
                  <a:gd name="T39" fmla="*/ 64 h 475"/>
                  <a:gd name="T40" fmla="*/ 150 w 729"/>
                  <a:gd name="T41" fmla="*/ 64 h 475"/>
                  <a:gd name="T42" fmla="*/ 150 w 729"/>
                  <a:gd name="T43" fmla="*/ 95 h 475"/>
                  <a:gd name="T44" fmla="*/ 94 w 729"/>
                  <a:gd name="T45" fmla="*/ 146 h 475"/>
                  <a:gd name="T46" fmla="*/ 94 w 729"/>
                  <a:gd name="T47" fmla="*/ 64 h 475"/>
                  <a:gd name="T48" fmla="*/ 374 w 729"/>
                  <a:gd name="T49" fmla="*/ 456 h 475"/>
                  <a:gd name="T50" fmla="*/ 293 w 729"/>
                  <a:gd name="T51" fmla="*/ 456 h 475"/>
                  <a:gd name="T52" fmla="*/ 293 w 729"/>
                  <a:gd name="T53" fmla="*/ 304 h 475"/>
                  <a:gd name="T54" fmla="*/ 374 w 729"/>
                  <a:gd name="T55" fmla="*/ 304 h 475"/>
                  <a:gd name="T56" fmla="*/ 374 w 729"/>
                  <a:gd name="T57" fmla="*/ 456 h 475"/>
                  <a:gd name="T58" fmla="*/ 443 w 729"/>
                  <a:gd name="T59" fmla="*/ 456 h 475"/>
                  <a:gd name="T60" fmla="*/ 387 w 729"/>
                  <a:gd name="T61" fmla="*/ 456 h 475"/>
                  <a:gd name="T62" fmla="*/ 387 w 729"/>
                  <a:gd name="T63" fmla="*/ 291 h 475"/>
                  <a:gd name="T64" fmla="*/ 275 w 729"/>
                  <a:gd name="T65" fmla="*/ 291 h 475"/>
                  <a:gd name="T66" fmla="*/ 275 w 729"/>
                  <a:gd name="T67" fmla="*/ 456 h 475"/>
                  <a:gd name="T68" fmla="*/ 94 w 729"/>
                  <a:gd name="T69" fmla="*/ 456 h 475"/>
                  <a:gd name="T70" fmla="*/ 94 w 729"/>
                  <a:gd name="T71" fmla="*/ 253 h 475"/>
                  <a:gd name="T72" fmla="*/ 268 w 729"/>
                  <a:gd name="T73" fmla="*/ 108 h 475"/>
                  <a:gd name="T74" fmla="*/ 443 w 729"/>
                  <a:gd name="T75" fmla="*/ 253 h 475"/>
                  <a:gd name="T76" fmla="*/ 443 w 729"/>
                  <a:gd name="T77" fmla="*/ 456 h 475"/>
                  <a:gd name="T78" fmla="*/ 661 w 729"/>
                  <a:gd name="T79" fmla="*/ 456 h 475"/>
                  <a:gd name="T80" fmla="*/ 455 w 729"/>
                  <a:gd name="T81" fmla="*/ 456 h 475"/>
                  <a:gd name="T82" fmla="*/ 455 w 729"/>
                  <a:gd name="T83" fmla="*/ 260 h 475"/>
                  <a:gd name="T84" fmla="*/ 661 w 729"/>
                  <a:gd name="T85" fmla="*/ 260 h 475"/>
                  <a:gd name="T86" fmla="*/ 661 w 729"/>
                  <a:gd name="T87" fmla="*/ 456 h 475"/>
                  <a:gd name="T88" fmla="*/ 661 w 729"/>
                  <a:gd name="T89" fmla="*/ 241 h 475"/>
                  <a:gd name="T90" fmla="*/ 455 w 729"/>
                  <a:gd name="T91" fmla="*/ 241 h 475"/>
                  <a:gd name="T92" fmla="*/ 455 w 729"/>
                  <a:gd name="T93" fmla="*/ 241 h 475"/>
                  <a:gd name="T94" fmla="*/ 455 w 729"/>
                  <a:gd name="T95" fmla="*/ 241 h 475"/>
                  <a:gd name="T96" fmla="*/ 268 w 729"/>
                  <a:gd name="T97" fmla="*/ 83 h 475"/>
                  <a:gd name="T98" fmla="*/ 75 w 729"/>
                  <a:gd name="T99" fmla="*/ 241 h 475"/>
                  <a:gd name="T100" fmla="*/ 75 w 729"/>
                  <a:gd name="T101" fmla="*/ 241 h 475"/>
                  <a:gd name="T102" fmla="*/ 75 w 729"/>
                  <a:gd name="T103" fmla="*/ 241 h 475"/>
                  <a:gd name="T104" fmla="*/ 50 w 729"/>
                  <a:gd name="T105" fmla="*/ 266 h 475"/>
                  <a:gd name="T106" fmla="*/ 19 w 729"/>
                  <a:gd name="T107" fmla="*/ 228 h 475"/>
                  <a:gd name="T108" fmla="*/ 268 w 729"/>
                  <a:gd name="T109" fmla="*/ 19 h 475"/>
                  <a:gd name="T110" fmla="*/ 424 w 729"/>
                  <a:gd name="T111" fmla="*/ 152 h 475"/>
                  <a:gd name="T112" fmla="*/ 436 w 729"/>
                  <a:gd name="T113" fmla="*/ 139 h 475"/>
                  <a:gd name="T114" fmla="*/ 399 w 729"/>
                  <a:gd name="T115" fmla="*/ 114 h 475"/>
                  <a:gd name="T116" fmla="*/ 661 w 729"/>
                  <a:gd name="T117" fmla="*/ 114 h 475"/>
                  <a:gd name="T118" fmla="*/ 661 w 729"/>
                  <a:gd name="T119" fmla="*/ 241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29" h="475">
                    <a:moveTo>
                      <a:pt x="679" y="456"/>
                    </a:moveTo>
                    <a:lnTo>
                      <a:pt x="679" y="260"/>
                    </a:lnTo>
                    <a:lnTo>
                      <a:pt x="679" y="253"/>
                    </a:lnTo>
                    <a:lnTo>
                      <a:pt x="679" y="95"/>
                    </a:lnTo>
                    <a:lnTo>
                      <a:pt x="380" y="95"/>
                    </a:lnTo>
                    <a:lnTo>
                      <a:pt x="268" y="0"/>
                    </a:lnTo>
                    <a:lnTo>
                      <a:pt x="169" y="83"/>
                    </a:lnTo>
                    <a:lnTo>
                      <a:pt x="169" y="45"/>
                    </a:lnTo>
                    <a:lnTo>
                      <a:pt x="75" y="45"/>
                    </a:lnTo>
                    <a:lnTo>
                      <a:pt x="75" y="158"/>
                    </a:lnTo>
                    <a:lnTo>
                      <a:pt x="0" y="222"/>
                    </a:lnTo>
                    <a:lnTo>
                      <a:pt x="50" y="285"/>
                    </a:lnTo>
                    <a:lnTo>
                      <a:pt x="75" y="266"/>
                    </a:lnTo>
                    <a:lnTo>
                      <a:pt x="75" y="456"/>
                    </a:lnTo>
                    <a:lnTo>
                      <a:pt x="25" y="456"/>
                    </a:lnTo>
                    <a:lnTo>
                      <a:pt x="25" y="475"/>
                    </a:lnTo>
                    <a:lnTo>
                      <a:pt x="729" y="475"/>
                    </a:lnTo>
                    <a:lnTo>
                      <a:pt x="729" y="456"/>
                    </a:lnTo>
                    <a:lnTo>
                      <a:pt x="679" y="456"/>
                    </a:lnTo>
                    <a:close/>
                    <a:moveTo>
                      <a:pt x="94" y="64"/>
                    </a:moveTo>
                    <a:lnTo>
                      <a:pt x="150" y="64"/>
                    </a:lnTo>
                    <a:lnTo>
                      <a:pt x="150" y="95"/>
                    </a:lnTo>
                    <a:lnTo>
                      <a:pt x="94" y="146"/>
                    </a:lnTo>
                    <a:lnTo>
                      <a:pt x="94" y="64"/>
                    </a:lnTo>
                    <a:close/>
                    <a:moveTo>
                      <a:pt x="374" y="456"/>
                    </a:moveTo>
                    <a:lnTo>
                      <a:pt x="293" y="456"/>
                    </a:lnTo>
                    <a:lnTo>
                      <a:pt x="293" y="304"/>
                    </a:lnTo>
                    <a:lnTo>
                      <a:pt x="374" y="304"/>
                    </a:lnTo>
                    <a:lnTo>
                      <a:pt x="374" y="456"/>
                    </a:lnTo>
                    <a:close/>
                    <a:moveTo>
                      <a:pt x="443" y="456"/>
                    </a:moveTo>
                    <a:lnTo>
                      <a:pt x="387" y="456"/>
                    </a:lnTo>
                    <a:lnTo>
                      <a:pt x="387" y="291"/>
                    </a:lnTo>
                    <a:lnTo>
                      <a:pt x="275" y="291"/>
                    </a:lnTo>
                    <a:lnTo>
                      <a:pt x="275" y="456"/>
                    </a:lnTo>
                    <a:lnTo>
                      <a:pt x="94" y="456"/>
                    </a:lnTo>
                    <a:lnTo>
                      <a:pt x="94" y="253"/>
                    </a:lnTo>
                    <a:lnTo>
                      <a:pt x="268" y="108"/>
                    </a:lnTo>
                    <a:lnTo>
                      <a:pt x="443" y="253"/>
                    </a:lnTo>
                    <a:lnTo>
                      <a:pt x="443" y="456"/>
                    </a:lnTo>
                    <a:close/>
                    <a:moveTo>
                      <a:pt x="661" y="456"/>
                    </a:moveTo>
                    <a:lnTo>
                      <a:pt x="455" y="456"/>
                    </a:lnTo>
                    <a:lnTo>
                      <a:pt x="455" y="260"/>
                    </a:lnTo>
                    <a:lnTo>
                      <a:pt x="661" y="260"/>
                    </a:lnTo>
                    <a:lnTo>
                      <a:pt x="661" y="456"/>
                    </a:lnTo>
                    <a:close/>
                    <a:moveTo>
                      <a:pt x="661" y="241"/>
                    </a:moveTo>
                    <a:lnTo>
                      <a:pt x="455" y="241"/>
                    </a:lnTo>
                    <a:lnTo>
                      <a:pt x="455" y="241"/>
                    </a:lnTo>
                    <a:lnTo>
                      <a:pt x="455" y="241"/>
                    </a:lnTo>
                    <a:lnTo>
                      <a:pt x="268" y="83"/>
                    </a:lnTo>
                    <a:lnTo>
                      <a:pt x="75" y="241"/>
                    </a:lnTo>
                    <a:lnTo>
                      <a:pt x="75" y="241"/>
                    </a:lnTo>
                    <a:lnTo>
                      <a:pt x="75" y="241"/>
                    </a:lnTo>
                    <a:lnTo>
                      <a:pt x="50" y="266"/>
                    </a:lnTo>
                    <a:lnTo>
                      <a:pt x="19" y="228"/>
                    </a:lnTo>
                    <a:lnTo>
                      <a:pt x="268" y="19"/>
                    </a:lnTo>
                    <a:lnTo>
                      <a:pt x="424" y="152"/>
                    </a:lnTo>
                    <a:lnTo>
                      <a:pt x="436" y="139"/>
                    </a:lnTo>
                    <a:lnTo>
                      <a:pt x="399" y="114"/>
                    </a:lnTo>
                    <a:lnTo>
                      <a:pt x="661" y="114"/>
                    </a:lnTo>
                    <a:lnTo>
                      <a:pt x="661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2D8CED30-9089-4A01-B17F-6C4EC7BA7BE6}"/>
              </a:ext>
            </a:extLst>
          </p:cNvPr>
          <p:cNvGrpSpPr/>
          <p:nvPr/>
        </p:nvGrpSpPr>
        <p:grpSpPr>
          <a:xfrm>
            <a:off x="7416926" y="680525"/>
            <a:ext cx="1286545" cy="1125790"/>
            <a:chOff x="7416926" y="680525"/>
            <a:chExt cx="1286545" cy="1125790"/>
          </a:xfrm>
        </p:grpSpPr>
        <p:grpSp>
          <p:nvGrpSpPr>
            <p:cNvPr id="505" name="Group 4">
              <a:extLst>
                <a:ext uri="{FF2B5EF4-FFF2-40B4-BE49-F238E27FC236}">
                  <a16:creationId xmlns:a16="http://schemas.microsoft.com/office/drawing/2014/main" id="{ACDE531D-0515-4FBE-866D-96312FDA5B8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1052105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510" name="Freeform 5">
                <a:extLst>
                  <a:ext uri="{FF2B5EF4-FFF2-40B4-BE49-F238E27FC236}">
                    <a16:creationId xmlns:a16="http://schemas.microsoft.com/office/drawing/2014/main" id="{B2EC07B8-3EC9-462E-AC00-6B0EED76E0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Rectangle 6">
                <a:extLst>
                  <a:ext uri="{FF2B5EF4-FFF2-40B4-BE49-F238E27FC236}">
                    <a16:creationId xmlns:a16="http://schemas.microsoft.com/office/drawing/2014/main" id="{F5E963EA-285D-4871-91FE-EFD38CF9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Rectangle 7">
                <a:extLst>
                  <a:ext uri="{FF2B5EF4-FFF2-40B4-BE49-F238E27FC236}">
                    <a16:creationId xmlns:a16="http://schemas.microsoft.com/office/drawing/2014/main" id="{F2B694B9-7ABD-4BEA-800F-C91E4B743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8">
                <a:extLst>
                  <a:ext uri="{FF2B5EF4-FFF2-40B4-BE49-F238E27FC236}">
                    <a16:creationId xmlns:a16="http://schemas.microsoft.com/office/drawing/2014/main" id="{7405956A-3B9F-43DB-ACAD-B65E0C004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9">
                <a:extLst>
                  <a:ext uri="{FF2B5EF4-FFF2-40B4-BE49-F238E27FC236}">
                    <a16:creationId xmlns:a16="http://schemas.microsoft.com/office/drawing/2014/main" id="{3229E893-8E7D-4047-974A-17F67908BF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0">
                <a:extLst>
                  <a:ext uri="{FF2B5EF4-FFF2-40B4-BE49-F238E27FC236}">
                    <a16:creationId xmlns:a16="http://schemas.microsoft.com/office/drawing/2014/main" id="{5F3BD5ED-E3FB-48AF-BF93-DC00380066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11">
                <a:extLst>
                  <a:ext uri="{FF2B5EF4-FFF2-40B4-BE49-F238E27FC236}">
                    <a16:creationId xmlns:a16="http://schemas.microsoft.com/office/drawing/2014/main" id="{CF908290-DC98-4FAE-9964-2641B4E7D2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12">
                <a:extLst>
                  <a:ext uri="{FF2B5EF4-FFF2-40B4-BE49-F238E27FC236}">
                    <a16:creationId xmlns:a16="http://schemas.microsoft.com/office/drawing/2014/main" id="{405896CD-7B50-467A-A391-D1E740E454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3">
                <a:extLst>
                  <a:ext uri="{FF2B5EF4-FFF2-40B4-BE49-F238E27FC236}">
                    <a16:creationId xmlns:a16="http://schemas.microsoft.com/office/drawing/2014/main" id="{729962A0-C961-4B21-9B52-9333446A1B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4">
                <a:extLst>
                  <a:ext uri="{FF2B5EF4-FFF2-40B4-BE49-F238E27FC236}">
                    <a16:creationId xmlns:a16="http://schemas.microsoft.com/office/drawing/2014/main" id="{8989A010-A860-4C84-87F0-669F96C28C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15">
                <a:extLst>
                  <a:ext uri="{FF2B5EF4-FFF2-40B4-BE49-F238E27FC236}">
                    <a16:creationId xmlns:a16="http://schemas.microsoft.com/office/drawing/2014/main" id="{AB42E944-0DEE-4825-974A-074CDD868A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Rectangle 16">
                <a:extLst>
                  <a:ext uri="{FF2B5EF4-FFF2-40B4-BE49-F238E27FC236}">
                    <a16:creationId xmlns:a16="http://schemas.microsoft.com/office/drawing/2014/main" id="{5113CA0E-8270-44B9-B0AC-F1137E655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7">
                <a:extLst>
                  <a:ext uri="{FF2B5EF4-FFF2-40B4-BE49-F238E27FC236}">
                    <a16:creationId xmlns:a16="http://schemas.microsoft.com/office/drawing/2014/main" id="{E17CF242-65B1-4482-BD1D-AC444F2164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18">
                <a:extLst>
                  <a:ext uri="{FF2B5EF4-FFF2-40B4-BE49-F238E27FC236}">
                    <a16:creationId xmlns:a16="http://schemas.microsoft.com/office/drawing/2014/main" id="{7E9AA92A-4EC9-437C-AA26-A002371040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9">
                <a:extLst>
                  <a:ext uri="{FF2B5EF4-FFF2-40B4-BE49-F238E27FC236}">
                    <a16:creationId xmlns:a16="http://schemas.microsoft.com/office/drawing/2014/main" id="{CFC02C8D-CF53-40E8-9077-34CF9079CB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20">
                <a:extLst>
                  <a:ext uri="{FF2B5EF4-FFF2-40B4-BE49-F238E27FC236}">
                    <a16:creationId xmlns:a16="http://schemas.microsoft.com/office/drawing/2014/main" id="{83117AA0-EB9F-4FB1-ADD3-C0E9BA0D1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21">
                <a:extLst>
                  <a:ext uri="{FF2B5EF4-FFF2-40B4-BE49-F238E27FC236}">
                    <a16:creationId xmlns:a16="http://schemas.microsoft.com/office/drawing/2014/main" id="{55177E4F-1941-4660-9127-FB45C1D6FA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22">
                <a:extLst>
                  <a:ext uri="{FF2B5EF4-FFF2-40B4-BE49-F238E27FC236}">
                    <a16:creationId xmlns:a16="http://schemas.microsoft.com/office/drawing/2014/main" id="{302358D7-CA92-419F-8197-1B50884A19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23">
                <a:extLst>
                  <a:ext uri="{FF2B5EF4-FFF2-40B4-BE49-F238E27FC236}">
                    <a16:creationId xmlns:a16="http://schemas.microsoft.com/office/drawing/2014/main" id="{8D52F12C-B54F-4B71-928F-EEC54951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24">
                <a:extLst>
                  <a:ext uri="{FF2B5EF4-FFF2-40B4-BE49-F238E27FC236}">
                    <a16:creationId xmlns:a16="http://schemas.microsoft.com/office/drawing/2014/main" id="{CA3A82B2-E424-4CDC-AC46-51B4FF0CF7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25">
                <a:extLst>
                  <a:ext uri="{FF2B5EF4-FFF2-40B4-BE49-F238E27FC236}">
                    <a16:creationId xmlns:a16="http://schemas.microsoft.com/office/drawing/2014/main" id="{BCCCDD51-8EB2-4703-860C-A4CC80CAC8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26">
                <a:extLst>
                  <a:ext uri="{FF2B5EF4-FFF2-40B4-BE49-F238E27FC236}">
                    <a16:creationId xmlns:a16="http://schemas.microsoft.com/office/drawing/2014/main" id="{19429F88-28FA-40E2-A286-1A71897EF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27">
                <a:extLst>
                  <a:ext uri="{FF2B5EF4-FFF2-40B4-BE49-F238E27FC236}">
                    <a16:creationId xmlns:a16="http://schemas.microsoft.com/office/drawing/2014/main" id="{19858839-AD7E-4BAB-BE1D-B258FDBB1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28">
                <a:extLst>
                  <a:ext uri="{FF2B5EF4-FFF2-40B4-BE49-F238E27FC236}">
                    <a16:creationId xmlns:a16="http://schemas.microsoft.com/office/drawing/2014/main" id="{1C772B25-8ADE-4FA6-BC01-DE55487604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29">
                <a:extLst>
                  <a:ext uri="{FF2B5EF4-FFF2-40B4-BE49-F238E27FC236}">
                    <a16:creationId xmlns:a16="http://schemas.microsoft.com/office/drawing/2014/main" id="{3FA84D86-6E2A-4603-9C3F-1E2FBA5EC3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30">
                <a:extLst>
                  <a:ext uri="{FF2B5EF4-FFF2-40B4-BE49-F238E27FC236}">
                    <a16:creationId xmlns:a16="http://schemas.microsoft.com/office/drawing/2014/main" id="{6979D51A-77CB-493C-A407-3A56989180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8598C124-055B-4D1D-A3A0-9584D043CB12}"/>
                </a:ext>
              </a:extLst>
            </p:cNvPr>
            <p:cNvSpPr txBox="1"/>
            <p:nvPr/>
          </p:nvSpPr>
          <p:spPr>
            <a:xfrm>
              <a:off x="7500750" y="680525"/>
              <a:ext cx="1118896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DESKTOP</a:t>
              </a:r>
            </a:p>
          </p:txBody>
        </p: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D0B07296-97F3-4D83-BE8F-4091B36A0E98}"/>
                </a:ext>
              </a:extLst>
            </p:cNvPr>
            <p:cNvGrpSpPr/>
            <p:nvPr/>
          </p:nvGrpSpPr>
          <p:grpSpPr>
            <a:xfrm>
              <a:off x="7613780" y="1028306"/>
              <a:ext cx="348714" cy="348714"/>
              <a:chOff x="7613780" y="1141906"/>
              <a:chExt cx="348714" cy="348714"/>
            </a:xfrm>
          </p:grpSpPr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69C068B-55DA-4E6E-B2F3-3F9234D54BA7}"/>
                  </a:ext>
                </a:extLst>
              </p:cNvPr>
              <p:cNvSpPr/>
              <p:nvPr/>
            </p:nvSpPr>
            <p:spPr>
              <a:xfrm>
                <a:off x="7613780" y="1141906"/>
                <a:ext cx="348714" cy="3487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509" name="Graphic 508">
                <a:extLst>
                  <a:ext uri="{FF2B5EF4-FFF2-40B4-BE49-F238E27FC236}">
                    <a16:creationId xmlns:a16="http://schemas.microsoft.com/office/drawing/2014/main" id="{4CEA7B23-35DB-4791-8A8D-2E93888B2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679849" y="1231260"/>
                <a:ext cx="215159" cy="196073"/>
              </a:xfrm>
              <a:prstGeom prst="rect">
                <a:avLst/>
              </a:prstGeom>
            </p:spPr>
          </p:pic>
        </p:grp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8756C2B6-CAA9-45A2-A76A-917EB258F9B0}"/>
              </a:ext>
            </a:extLst>
          </p:cNvPr>
          <p:cNvGrpSpPr/>
          <p:nvPr/>
        </p:nvGrpSpPr>
        <p:grpSpPr>
          <a:xfrm>
            <a:off x="3242348" y="658250"/>
            <a:ext cx="1736053" cy="1145804"/>
            <a:chOff x="3242348" y="658250"/>
            <a:chExt cx="1736053" cy="1145804"/>
          </a:xfrm>
        </p:grpSpPr>
        <p:sp>
          <p:nvSpPr>
            <p:cNvPr id="537" name="TextBox 536">
              <a:extLst>
                <a:ext uri="{FF2B5EF4-FFF2-40B4-BE49-F238E27FC236}">
                  <a16:creationId xmlns:a16="http://schemas.microsoft.com/office/drawing/2014/main" id="{1A59F58B-80AD-470A-B2C3-34F19DA0DBCC}"/>
                </a:ext>
              </a:extLst>
            </p:cNvPr>
            <p:cNvSpPr txBox="1"/>
            <p:nvPr/>
          </p:nvSpPr>
          <p:spPr>
            <a:xfrm>
              <a:off x="3242348" y="658250"/>
              <a:ext cx="1736053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APPLICATIONS</a:t>
              </a:r>
            </a:p>
          </p:txBody>
        </p:sp>
        <p:grpSp>
          <p:nvGrpSpPr>
            <p:cNvPr id="538" name="Group 4">
              <a:extLst>
                <a:ext uri="{FF2B5EF4-FFF2-40B4-BE49-F238E27FC236}">
                  <a16:creationId xmlns:a16="http://schemas.microsoft.com/office/drawing/2014/main" id="{EEDABB3C-CF3F-4399-A658-AE7DD79804F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1049844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542" name="Freeform 5">
                <a:extLst>
                  <a:ext uri="{FF2B5EF4-FFF2-40B4-BE49-F238E27FC236}">
                    <a16:creationId xmlns:a16="http://schemas.microsoft.com/office/drawing/2014/main" id="{081A73B8-7BD0-4756-B73B-E68571E4F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Rectangle 6">
                <a:extLst>
                  <a:ext uri="{FF2B5EF4-FFF2-40B4-BE49-F238E27FC236}">
                    <a16:creationId xmlns:a16="http://schemas.microsoft.com/office/drawing/2014/main" id="{0324CDC3-B792-41EC-91E4-7F50D7D2F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Rectangle 7">
                <a:extLst>
                  <a:ext uri="{FF2B5EF4-FFF2-40B4-BE49-F238E27FC236}">
                    <a16:creationId xmlns:a16="http://schemas.microsoft.com/office/drawing/2014/main" id="{E1233D26-2DED-4EF5-BEE2-1761C1295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8">
                <a:extLst>
                  <a:ext uri="{FF2B5EF4-FFF2-40B4-BE49-F238E27FC236}">
                    <a16:creationId xmlns:a16="http://schemas.microsoft.com/office/drawing/2014/main" id="{8142FC69-5251-4878-AEA6-129169495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9">
                <a:extLst>
                  <a:ext uri="{FF2B5EF4-FFF2-40B4-BE49-F238E27FC236}">
                    <a16:creationId xmlns:a16="http://schemas.microsoft.com/office/drawing/2014/main" id="{97D90448-04AD-4DE9-8395-C13648B954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10">
                <a:extLst>
                  <a:ext uri="{FF2B5EF4-FFF2-40B4-BE49-F238E27FC236}">
                    <a16:creationId xmlns:a16="http://schemas.microsoft.com/office/drawing/2014/main" id="{CD091F47-3D11-48FA-830F-FAB56F3926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11">
                <a:extLst>
                  <a:ext uri="{FF2B5EF4-FFF2-40B4-BE49-F238E27FC236}">
                    <a16:creationId xmlns:a16="http://schemas.microsoft.com/office/drawing/2014/main" id="{1F722FDC-4734-4C5C-B952-82E0F753C8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12">
                <a:extLst>
                  <a:ext uri="{FF2B5EF4-FFF2-40B4-BE49-F238E27FC236}">
                    <a16:creationId xmlns:a16="http://schemas.microsoft.com/office/drawing/2014/main" id="{B091F79F-57E2-43FF-B913-7B40A0D4D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3">
                <a:extLst>
                  <a:ext uri="{FF2B5EF4-FFF2-40B4-BE49-F238E27FC236}">
                    <a16:creationId xmlns:a16="http://schemas.microsoft.com/office/drawing/2014/main" id="{AE1F4A8F-B39D-47E7-819B-E5577535C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4">
                <a:extLst>
                  <a:ext uri="{FF2B5EF4-FFF2-40B4-BE49-F238E27FC236}">
                    <a16:creationId xmlns:a16="http://schemas.microsoft.com/office/drawing/2014/main" id="{70385589-A3D5-4BA6-BE25-8637696954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5">
                <a:extLst>
                  <a:ext uri="{FF2B5EF4-FFF2-40B4-BE49-F238E27FC236}">
                    <a16:creationId xmlns:a16="http://schemas.microsoft.com/office/drawing/2014/main" id="{7783E704-BDF8-453C-9E4E-712D6DA8D5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Rectangle 16">
                <a:extLst>
                  <a:ext uri="{FF2B5EF4-FFF2-40B4-BE49-F238E27FC236}">
                    <a16:creationId xmlns:a16="http://schemas.microsoft.com/office/drawing/2014/main" id="{D33A79ED-B6B7-4ACD-8820-C85CFC9A2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7">
                <a:extLst>
                  <a:ext uri="{FF2B5EF4-FFF2-40B4-BE49-F238E27FC236}">
                    <a16:creationId xmlns:a16="http://schemas.microsoft.com/office/drawing/2014/main" id="{14C64165-0ADB-4BB8-8DE2-D28FC8D14E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18">
                <a:extLst>
                  <a:ext uri="{FF2B5EF4-FFF2-40B4-BE49-F238E27FC236}">
                    <a16:creationId xmlns:a16="http://schemas.microsoft.com/office/drawing/2014/main" id="{F7AFB220-D214-4583-90DD-186E7FE393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19">
                <a:extLst>
                  <a:ext uri="{FF2B5EF4-FFF2-40B4-BE49-F238E27FC236}">
                    <a16:creationId xmlns:a16="http://schemas.microsoft.com/office/drawing/2014/main" id="{D2366CFF-4079-49DB-BABA-FCAC1E406A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20">
                <a:extLst>
                  <a:ext uri="{FF2B5EF4-FFF2-40B4-BE49-F238E27FC236}">
                    <a16:creationId xmlns:a16="http://schemas.microsoft.com/office/drawing/2014/main" id="{262025EA-2BAC-4561-8445-CDBC74F44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21">
                <a:extLst>
                  <a:ext uri="{FF2B5EF4-FFF2-40B4-BE49-F238E27FC236}">
                    <a16:creationId xmlns:a16="http://schemas.microsoft.com/office/drawing/2014/main" id="{86EF8270-9A46-41A6-B2C5-FA0C92C1A0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22">
                <a:extLst>
                  <a:ext uri="{FF2B5EF4-FFF2-40B4-BE49-F238E27FC236}">
                    <a16:creationId xmlns:a16="http://schemas.microsoft.com/office/drawing/2014/main" id="{2D3239D7-3459-43C9-AC31-61D1E4612B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23">
                <a:extLst>
                  <a:ext uri="{FF2B5EF4-FFF2-40B4-BE49-F238E27FC236}">
                    <a16:creationId xmlns:a16="http://schemas.microsoft.com/office/drawing/2014/main" id="{406826EA-7567-463A-B280-1AE09EB87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24">
                <a:extLst>
                  <a:ext uri="{FF2B5EF4-FFF2-40B4-BE49-F238E27FC236}">
                    <a16:creationId xmlns:a16="http://schemas.microsoft.com/office/drawing/2014/main" id="{CB66B087-0B34-4780-AA37-451E09788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25">
                <a:extLst>
                  <a:ext uri="{FF2B5EF4-FFF2-40B4-BE49-F238E27FC236}">
                    <a16:creationId xmlns:a16="http://schemas.microsoft.com/office/drawing/2014/main" id="{0AB69E19-D3DE-40BC-B23A-BDF4156C76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26">
                <a:extLst>
                  <a:ext uri="{FF2B5EF4-FFF2-40B4-BE49-F238E27FC236}">
                    <a16:creationId xmlns:a16="http://schemas.microsoft.com/office/drawing/2014/main" id="{CC662BB7-7FA4-4914-8C97-72C66CE7E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27">
                <a:extLst>
                  <a:ext uri="{FF2B5EF4-FFF2-40B4-BE49-F238E27FC236}">
                    <a16:creationId xmlns:a16="http://schemas.microsoft.com/office/drawing/2014/main" id="{C22BBAC9-2061-43FC-8123-6D0EC398B4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28">
                <a:extLst>
                  <a:ext uri="{FF2B5EF4-FFF2-40B4-BE49-F238E27FC236}">
                    <a16:creationId xmlns:a16="http://schemas.microsoft.com/office/drawing/2014/main" id="{359EE639-47D7-4F45-8B26-98A5CA93A2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29">
                <a:extLst>
                  <a:ext uri="{FF2B5EF4-FFF2-40B4-BE49-F238E27FC236}">
                    <a16:creationId xmlns:a16="http://schemas.microsoft.com/office/drawing/2014/main" id="{05D7FB92-376D-4AAF-BCA0-BB0B817115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30">
                <a:extLst>
                  <a:ext uri="{FF2B5EF4-FFF2-40B4-BE49-F238E27FC236}">
                    <a16:creationId xmlns:a16="http://schemas.microsoft.com/office/drawing/2014/main" id="{45CA84C2-B417-42C4-B4BB-9791481955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F9F920A1-3438-4CBE-BAF9-94F9E59E6B84}"/>
                </a:ext>
              </a:extLst>
            </p:cNvPr>
            <p:cNvGrpSpPr/>
            <p:nvPr/>
          </p:nvGrpSpPr>
          <p:grpSpPr>
            <a:xfrm>
              <a:off x="3734110" y="1028306"/>
              <a:ext cx="348714" cy="348714"/>
              <a:chOff x="3734110" y="1141906"/>
              <a:chExt cx="348714" cy="348714"/>
            </a:xfrm>
          </p:grpSpPr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C1F2296D-520A-4D6B-A50A-2279FAF2E03A}"/>
                  </a:ext>
                </a:extLst>
              </p:cNvPr>
              <p:cNvSpPr/>
              <p:nvPr/>
            </p:nvSpPr>
            <p:spPr>
              <a:xfrm>
                <a:off x="3734110" y="1141906"/>
                <a:ext cx="348714" cy="3487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541" name="Graphic 540">
                <a:extLst>
                  <a:ext uri="{FF2B5EF4-FFF2-40B4-BE49-F238E27FC236}">
                    <a16:creationId xmlns:a16="http://schemas.microsoft.com/office/drawing/2014/main" id="{32FC5FA5-42FC-4C9D-9798-7F5B0696B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810595" y="1219807"/>
                <a:ext cx="199099" cy="199099"/>
              </a:xfrm>
              <a:prstGeom prst="rect">
                <a:avLst/>
              </a:prstGeom>
            </p:spPr>
          </p:pic>
        </p:grp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CAFA9349-BF4C-4F3C-AB0E-3713ACC4CC28}"/>
              </a:ext>
            </a:extLst>
          </p:cNvPr>
          <p:cNvGrpSpPr/>
          <p:nvPr/>
        </p:nvGrpSpPr>
        <p:grpSpPr>
          <a:xfrm>
            <a:off x="3467102" y="4830456"/>
            <a:ext cx="1286545" cy="1187165"/>
            <a:chOff x="3467102" y="4767150"/>
            <a:chExt cx="1286545" cy="1187165"/>
          </a:xfrm>
        </p:grpSpPr>
        <p:sp>
          <p:nvSpPr>
            <p:cNvPr id="569" name="TextBox 568">
              <a:extLst>
                <a:ext uri="{FF2B5EF4-FFF2-40B4-BE49-F238E27FC236}">
                  <a16:creationId xmlns:a16="http://schemas.microsoft.com/office/drawing/2014/main" id="{8D8DBD6E-84A3-4D86-8E10-FC3060C29C1D}"/>
                </a:ext>
              </a:extLst>
            </p:cNvPr>
            <p:cNvSpPr txBox="1"/>
            <p:nvPr/>
          </p:nvSpPr>
          <p:spPr>
            <a:xfrm>
              <a:off x="3643900" y="5677316"/>
              <a:ext cx="932948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ACCESS</a:t>
              </a:r>
            </a:p>
          </p:txBody>
        </p:sp>
        <p:grpSp>
          <p:nvGrpSpPr>
            <p:cNvPr id="570" name="Group 4">
              <a:extLst>
                <a:ext uri="{FF2B5EF4-FFF2-40B4-BE49-F238E27FC236}">
                  <a16:creationId xmlns:a16="http://schemas.microsoft.com/office/drawing/2014/main" id="{02A542E8-3D85-407E-AB24-81F7B172B5B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67102" y="4823356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574" name="Freeform 5">
                <a:extLst>
                  <a:ext uri="{FF2B5EF4-FFF2-40B4-BE49-F238E27FC236}">
                    <a16:creationId xmlns:a16="http://schemas.microsoft.com/office/drawing/2014/main" id="{4FFB3141-FC91-40C7-B1B2-DC5C017B2D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Rectangle 6">
                <a:extLst>
                  <a:ext uri="{FF2B5EF4-FFF2-40B4-BE49-F238E27FC236}">
                    <a16:creationId xmlns:a16="http://schemas.microsoft.com/office/drawing/2014/main" id="{B5ED0378-298E-4011-A11F-80760CCB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Rectangle 7">
                <a:extLst>
                  <a:ext uri="{FF2B5EF4-FFF2-40B4-BE49-F238E27FC236}">
                    <a16:creationId xmlns:a16="http://schemas.microsoft.com/office/drawing/2014/main" id="{D232FDC7-7A85-44CF-9B63-13DB556C6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8">
                <a:extLst>
                  <a:ext uri="{FF2B5EF4-FFF2-40B4-BE49-F238E27FC236}">
                    <a16:creationId xmlns:a16="http://schemas.microsoft.com/office/drawing/2014/main" id="{598A8CF4-95A2-4ECD-82DD-919E4C250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9">
                <a:extLst>
                  <a:ext uri="{FF2B5EF4-FFF2-40B4-BE49-F238E27FC236}">
                    <a16:creationId xmlns:a16="http://schemas.microsoft.com/office/drawing/2014/main" id="{FB795E84-CB55-4B81-8ED9-2DF17362F7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10">
                <a:extLst>
                  <a:ext uri="{FF2B5EF4-FFF2-40B4-BE49-F238E27FC236}">
                    <a16:creationId xmlns:a16="http://schemas.microsoft.com/office/drawing/2014/main" id="{EEA54514-7B66-454C-BC0D-2F7EE5C609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11">
                <a:extLst>
                  <a:ext uri="{FF2B5EF4-FFF2-40B4-BE49-F238E27FC236}">
                    <a16:creationId xmlns:a16="http://schemas.microsoft.com/office/drawing/2014/main" id="{A1E441F1-ADA3-428A-B76C-36C1312F0C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2">
                <a:extLst>
                  <a:ext uri="{FF2B5EF4-FFF2-40B4-BE49-F238E27FC236}">
                    <a16:creationId xmlns:a16="http://schemas.microsoft.com/office/drawing/2014/main" id="{A320D288-7F7C-435E-B3FF-DEBACA4F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13">
                <a:extLst>
                  <a:ext uri="{FF2B5EF4-FFF2-40B4-BE49-F238E27FC236}">
                    <a16:creationId xmlns:a16="http://schemas.microsoft.com/office/drawing/2014/main" id="{1216599E-B42A-43B6-9475-A8FE48F2D1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14">
                <a:extLst>
                  <a:ext uri="{FF2B5EF4-FFF2-40B4-BE49-F238E27FC236}">
                    <a16:creationId xmlns:a16="http://schemas.microsoft.com/office/drawing/2014/main" id="{8B39BBE8-94E1-4C5F-BBE1-2BA03E1AD1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15">
                <a:extLst>
                  <a:ext uri="{FF2B5EF4-FFF2-40B4-BE49-F238E27FC236}">
                    <a16:creationId xmlns:a16="http://schemas.microsoft.com/office/drawing/2014/main" id="{1451A111-AF50-4CF6-8621-517D50782D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Rectangle 16">
                <a:extLst>
                  <a:ext uri="{FF2B5EF4-FFF2-40B4-BE49-F238E27FC236}">
                    <a16:creationId xmlns:a16="http://schemas.microsoft.com/office/drawing/2014/main" id="{65BA8E80-83B7-491A-9BBC-AE065C93B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7">
                <a:extLst>
                  <a:ext uri="{FF2B5EF4-FFF2-40B4-BE49-F238E27FC236}">
                    <a16:creationId xmlns:a16="http://schemas.microsoft.com/office/drawing/2014/main" id="{680CB67A-25CE-443A-AEB9-EE3478E150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18">
                <a:extLst>
                  <a:ext uri="{FF2B5EF4-FFF2-40B4-BE49-F238E27FC236}">
                    <a16:creationId xmlns:a16="http://schemas.microsoft.com/office/drawing/2014/main" id="{FBD1A834-2411-4B12-85D4-AD179B3CC1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19">
                <a:extLst>
                  <a:ext uri="{FF2B5EF4-FFF2-40B4-BE49-F238E27FC236}">
                    <a16:creationId xmlns:a16="http://schemas.microsoft.com/office/drawing/2014/main" id="{8F9845BF-BB7C-45DB-B316-64F22CCDA5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20">
                <a:extLst>
                  <a:ext uri="{FF2B5EF4-FFF2-40B4-BE49-F238E27FC236}">
                    <a16:creationId xmlns:a16="http://schemas.microsoft.com/office/drawing/2014/main" id="{AEE38580-8C30-47D9-9BD4-949C91CE7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21">
                <a:extLst>
                  <a:ext uri="{FF2B5EF4-FFF2-40B4-BE49-F238E27FC236}">
                    <a16:creationId xmlns:a16="http://schemas.microsoft.com/office/drawing/2014/main" id="{7F345DDA-2BEA-4609-8AC6-A84FE0F207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22">
                <a:extLst>
                  <a:ext uri="{FF2B5EF4-FFF2-40B4-BE49-F238E27FC236}">
                    <a16:creationId xmlns:a16="http://schemas.microsoft.com/office/drawing/2014/main" id="{B3192C29-F784-4580-AFF1-DD47D1FE9F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23">
                <a:extLst>
                  <a:ext uri="{FF2B5EF4-FFF2-40B4-BE49-F238E27FC236}">
                    <a16:creationId xmlns:a16="http://schemas.microsoft.com/office/drawing/2014/main" id="{E10F849A-1E3D-4B0D-BDC6-A476F5D93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24">
                <a:extLst>
                  <a:ext uri="{FF2B5EF4-FFF2-40B4-BE49-F238E27FC236}">
                    <a16:creationId xmlns:a16="http://schemas.microsoft.com/office/drawing/2014/main" id="{BDEAF3E9-8C9B-4197-8193-03682D34B4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25">
                <a:extLst>
                  <a:ext uri="{FF2B5EF4-FFF2-40B4-BE49-F238E27FC236}">
                    <a16:creationId xmlns:a16="http://schemas.microsoft.com/office/drawing/2014/main" id="{3476D887-E45B-47A5-9EFE-6ADF8DDF2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26">
                <a:extLst>
                  <a:ext uri="{FF2B5EF4-FFF2-40B4-BE49-F238E27FC236}">
                    <a16:creationId xmlns:a16="http://schemas.microsoft.com/office/drawing/2014/main" id="{1BAE37F2-0E14-4E3F-B129-C6FD4AC1E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27">
                <a:extLst>
                  <a:ext uri="{FF2B5EF4-FFF2-40B4-BE49-F238E27FC236}">
                    <a16:creationId xmlns:a16="http://schemas.microsoft.com/office/drawing/2014/main" id="{2A0CC2FB-F759-4E5C-BF4A-957B61A0A2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28">
                <a:extLst>
                  <a:ext uri="{FF2B5EF4-FFF2-40B4-BE49-F238E27FC236}">
                    <a16:creationId xmlns:a16="http://schemas.microsoft.com/office/drawing/2014/main" id="{14485115-E703-49E9-8D2C-D4D8B398A8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29">
                <a:extLst>
                  <a:ext uri="{FF2B5EF4-FFF2-40B4-BE49-F238E27FC236}">
                    <a16:creationId xmlns:a16="http://schemas.microsoft.com/office/drawing/2014/main" id="{73BB1DEA-CD32-4EA0-8150-1D5F693D3D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30">
                <a:extLst>
                  <a:ext uri="{FF2B5EF4-FFF2-40B4-BE49-F238E27FC236}">
                    <a16:creationId xmlns:a16="http://schemas.microsoft.com/office/drawing/2014/main" id="{B4CF55D2-481E-4900-90C9-F9133F1A27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C9DB1DD1-7945-4923-A770-DD692C5F23AA}"/>
                </a:ext>
              </a:extLst>
            </p:cNvPr>
            <p:cNvGrpSpPr/>
            <p:nvPr/>
          </p:nvGrpSpPr>
          <p:grpSpPr>
            <a:xfrm>
              <a:off x="3734110" y="4767150"/>
              <a:ext cx="348714" cy="348714"/>
              <a:chOff x="3734110" y="4880750"/>
              <a:chExt cx="348714" cy="348714"/>
            </a:xfrm>
          </p:grpSpPr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1C2D0980-055A-416E-8D30-7FF9840ABAF3}"/>
                  </a:ext>
                </a:extLst>
              </p:cNvPr>
              <p:cNvSpPr/>
              <p:nvPr/>
            </p:nvSpPr>
            <p:spPr>
              <a:xfrm>
                <a:off x="3734110" y="4880750"/>
                <a:ext cx="348714" cy="34871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573" name="Graphic 572">
                <a:extLst>
                  <a:ext uri="{FF2B5EF4-FFF2-40B4-BE49-F238E27FC236}">
                    <a16:creationId xmlns:a16="http://schemas.microsoft.com/office/drawing/2014/main" id="{69B089D7-7196-4F12-B9E6-268C526CC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776044" y="4971063"/>
                <a:ext cx="269055" cy="154056"/>
              </a:xfrm>
              <a:prstGeom prst="rect">
                <a:avLst/>
              </a:prstGeom>
            </p:spPr>
          </p:pic>
        </p:grp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D0E5C652-95DC-4E36-82EA-C2C47105905D}"/>
              </a:ext>
            </a:extLst>
          </p:cNvPr>
          <p:cNvGrpSpPr/>
          <p:nvPr/>
        </p:nvGrpSpPr>
        <p:grpSpPr>
          <a:xfrm>
            <a:off x="7416926" y="4805063"/>
            <a:ext cx="1286545" cy="1212558"/>
            <a:chOff x="7416926" y="4734549"/>
            <a:chExt cx="1286545" cy="1212558"/>
          </a:xfrm>
        </p:grpSpPr>
        <p:sp>
          <p:nvSpPr>
            <p:cNvPr id="601" name="TextBox 600">
              <a:extLst>
                <a:ext uri="{FF2B5EF4-FFF2-40B4-BE49-F238E27FC236}">
                  <a16:creationId xmlns:a16="http://schemas.microsoft.com/office/drawing/2014/main" id="{17FE30E9-CC31-48AA-9416-6ECBBB3C2FC3}"/>
                </a:ext>
              </a:extLst>
            </p:cNvPr>
            <p:cNvSpPr txBox="1"/>
            <p:nvPr/>
          </p:nvSpPr>
          <p:spPr>
            <a:xfrm>
              <a:off x="7611357" y="5670108"/>
              <a:ext cx="897682" cy="276999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b="1" dirty="0"/>
                <a:t>MOBILE</a:t>
              </a:r>
            </a:p>
          </p:txBody>
        </p:sp>
        <p:grpSp>
          <p:nvGrpSpPr>
            <p:cNvPr id="602" name="Group 4">
              <a:extLst>
                <a:ext uri="{FF2B5EF4-FFF2-40B4-BE49-F238E27FC236}">
                  <a16:creationId xmlns:a16="http://schemas.microsoft.com/office/drawing/2014/main" id="{7214BE70-8EE8-4597-8D5E-D1EA16CE238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6926" y="4734549"/>
              <a:ext cx="1286545" cy="754210"/>
              <a:chOff x="1136" y="1311"/>
              <a:chExt cx="1554" cy="911"/>
            </a:xfrm>
            <a:solidFill>
              <a:schemeClr val="tx1"/>
            </a:solidFill>
          </p:grpSpPr>
          <p:sp>
            <p:nvSpPr>
              <p:cNvPr id="606" name="Freeform 5">
                <a:extLst>
                  <a:ext uri="{FF2B5EF4-FFF2-40B4-BE49-F238E27FC236}">
                    <a16:creationId xmlns:a16="http://schemas.microsoft.com/office/drawing/2014/main" id="{ED9D33C9-57CB-4594-A80C-340C965940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7" y="1475"/>
                <a:ext cx="366" cy="372"/>
              </a:xfrm>
              <a:custGeom>
                <a:avLst/>
                <a:gdLst>
                  <a:gd name="T0" fmla="*/ 39 w 105"/>
                  <a:gd name="T1" fmla="*/ 26 h 107"/>
                  <a:gd name="T2" fmla="*/ 38 w 105"/>
                  <a:gd name="T3" fmla="*/ 27 h 107"/>
                  <a:gd name="T4" fmla="*/ 13 w 105"/>
                  <a:gd name="T5" fmla="*/ 52 h 107"/>
                  <a:gd name="T6" fmla="*/ 13 w 105"/>
                  <a:gd name="T7" fmla="*/ 52 h 107"/>
                  <a:gd name="T8" fmla="*/ 1 w 105"/>
                  <a:gd name="T9" fmla="*/ 64 h 107"/>
                  <a:gd name="T10" fmla="*/ 1 w 105"/>
                  <a:gd name="T11" fmla="*/ 66 h 107"/>
                  <a:gd name="T12" fmla="*/ 2 w 105"/>
                  <a:gd name="T13" fmla="*/ 67 h 107"/>
                  <a:gd name="T14" fmla="*/ 3 w 105"/>
                  <a:gd name="T15" fmla="*/ 67 h 107"/>
                  <a:gd name="T16" fmla="*/ 3 w 105"/>
                  <a:gd name="T17" fmla="*/ 68 h 107"/>
                  <a:gd name="T18" fmla="*/ 7 w 105"/>
                  <a:gd name="T19" fmla="*/ 68 h 107"/>
                  <a:gd name="T20" fmla="*/ 7 w 105"/>
                  <a:gd name="T21" fmla="*/ 67 h 107"/>
                  <a:gd name="T22" fmla="*/ 101 w 105"/>
                  <a:gd name="T23" fmla="*/ 67 h 107"/>
                  <a:gd name="T24" fmla="*/ 101 w 105"/>
                  <a:gd name="T25" fmla="*/ 107 h 107"/>
                  <a:gd name="T26" fmla="*/ 105 w 105"/>
                  <a:gd name="T27" fmla="*/ 103 h 107"/>
                  <a:gd name="T28" fmla="*/ 105 w 105"/>
                  <a:gd name="T29" fmla="*/ 0 h 107"/>
                  <a:gd name="T30" fmla="*/ 101 w 105"/>
                  <a:gd name="T31" fmla="*/ 0 h 107"/>
                  <a:gd name="T32" fmla="*/ 101 w 105"/>
                  <a:gd name="T33" fmla="*/ 8 h 107"/>
                  <a:gd name="T34" fmla="*/ 93 w 105"/>
                  <a:gd name="T35" fmla="*/ 8 h 107"/>
                  <a:gd name="T36" fmla="*/ 90 w 105"/>
                  <a:gd name="T37" fmla="*/ 8 h 107"/>
                  <a:gd name="T38" fmla="*/ 88 w 105"/>
                  <a:gd name="T39" fmla="*/ 10 h 107"/>
                  <a:gd name="T40" fmla="*/ 90 w 105"/>
                  <a:gd name="T41" fmla="*/ 12 h 107"/>
                  <a:gd name="T42" fmla="*/ 91 w 105"/>
                  <a:gd name="T43" fmla="*/ 12 h 107"/>
                  <a:gd name="T44" fmla="*/ 91 w 105"/>
                  <a:gd name="T45" fmla="*/ 20 h 107"/>
                  <a:gd name="T46" fmla="*/ 91 w 105"/>
                  <a:gd name="T47" fmla="*/ 26 h 107"/>
                  <a:gd name="T48" fmla="*/ 39 w 105"/>
                  <a:gd name="T49" fmla="*/ 26 h 107"/>
                  <a:gd name="T50" fmla="*/ 16 w 105"/>
                  <a:gd name="T51" fmla="*/ 55 h 107"/>
                  <a:gd name="T52" fmla="*/ 101 w 105"/>
                  <a:gd name="T53" fmla="*/ 55 h 107"/>
                  <a:gd name="T54" fmla="*/ 101 w 105"/>
                  <a:gd name="T55" fmla="*/ 63 h 107"/>
                  <a:gd name="T56" fmla="*/ 7 w 105"/>
                  <a:gd name="T57" fmla="*/ 63 h 107"/>
                  <a:gd name="T58" fmla="*/ 16 w 105"/>
                  <a:gd name="T59" fmla="*/ 55 h 107"/>
                  <a:gd name="T60" fmla="*/ 20 w 105"/>
                  <a:gd name="T61" fmla="*/ 51 h 107"/>
                  <a:gd name="T62" fmla="*/ 28 w 105"/>
                  <a:gd name="T63" fmla="*/ 43 h 107"/>
                  <a:gd name="T64" fmla="*/ 101 w 105"/>
                  <a:gd name="T65" fmla="*/ 43 h 107"/>
                  <a:gd name="T66" fmla="*/ 101 w 105"/>
                  <a:gd name="T67" fmla="*/ 51 h 107"/>
                  <a:gd name="T68" fmla="*/ 20 w 105"/>
                  <a:gd name="T69" fmla="*/ 51 h 107"/>
                  <a:gd name="T70" fmla="*/ 32 w 105"/>
                  <a:gd name="T71" fmla="*/ 39 h 107"/>
                  <a:gd name="T72" fmla="*/ 40 w 105"/>
                  <a:gd name="T73" fmla="*/ 30 h 107"/>
                  <a:gd name="T74" fmla="*/ 101 w 105"/>
                  <a:gd name="T75" fmla="*/ 30 h 107"/>
                  <a:gd name="T76" fmla="*/ 101 w 105"/>
                  <a:gd name="T77" fmla="*/ 39 h 107"/>
                  <a:gd name="T78" fmla="*/ 32 w 105"/>
                  <a:gd name="T79" fmla="*/ 39 h 107"/>
                  <a:gd name="T80" fmla="*/ 95 w 105"/>
                  <a:gd name="T81" fmla="*/ 12 h 107"/>
                  <a:gd name="T82" fmla="*/ 100 w 105"/>
                  <a:gd name="T83" fmla="*/ 12 h 107"/>
                  <a:gd name="T84" fmla="*/ 100 w 105"/>
                  <a:gd name="T85" fmla="*/ 20 h 107"/>
                  <a:gd name="T86" fmla="*/ 100 w 105"/>
                  <a:gd name="T87" fmla="*/ 26 h 107"/>
                  <a:gd name="T88" fmla="*/ 95 w 105"/>
                  <a:gd name="T89" fmla="*/ 26 h 107"/>
                  <a:gd name="T90" fmla="*/ 95 w 105"/>
                  <a:gd name="T91" fmla="*/ 20 h 107"/>
                  <a:gd name="T92" fmla="*/ 95 w 105"/>
                  <a:gd name="T93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7">
                    <a:moveTo>
                      <a:pt x="39" y="26"/>
                    </a:moveTo>
                    <a:cubicBezTo>
                      <a:pt x="39" y="26"/>
                      <a:pt x="38" y="27"/>
                      <a:pt x="38" y="27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1" y="66"/>
                    </a:cubicBezTo>
                    <a:cubicBezTo>
                      <a:pt x="1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8" y="11"/>
                      <a:pt x="89" y="12"/>
                      <a:pt x="90" y="12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6"/>
                      <a:pt x="91" y="26"/>
                      <a:pt x="91" y="26"/>
                    </a:cubicBezTo>
                    <a:lnTo>
                      <a:pt x="39" y="26"/>
                    </a:lnTo>
                    <a:close/>
                    <a:moveTo>
                      <a:pt x="16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7" y="63"/>
                      <a:pt x="7" y="63"/>
                      <a:pt x="7" y="63"/>
                    </a:cubicBezTo>
                    <a:lnTo>
                      <a:pt x="16" y="55"/>
                    </a:lnTo>
                    <a:close/>
                    <a:moveTo>
                      <a:pt x="20" y="5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51"/>
                      <a:pt x="101" y="51"/>
                      <a:pt x="101" y="51"/>
                    </a:cubicBezTo>
                    <a:lnTo>
                      <a:pt x="20" y="51"/>
                    </a:lnTo>
                    <a:close/>
                    <a:moveTo>
                      <a:pt x="32" y="39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39"/>
                      <a:pt x="101" y="39"/>
                      <a:pt x="101" y="39"/>
                    </a:cubicBezTo>
                    <a:lnTo>
                      <a:pt x="32" y="39"/>
                    </a:lnTo>
                    <a:close/>
                    <a:moveTo>
                      <a:pt x="95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Rectangle 6">
                <a:extLst>
                  <a:ext uri="{FF2B5EF4-FFF2-40B4-BE49-F238E27FC236}">
                    <a16:creationId xmlns:a16="http://schemas.microsoft.com/office/drawing/2014/main" id="{2581FF34-3FE5-441A-83FB-EFEE5C075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208"/>
                <a:ext cx="59" cy="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Rectangle 7">
                <a:extLst>
                  <a:ext uri="{FF2B5EF4-FFF2-40B4-BE49-F238E27FC236}">
                    <a16:creationId xmlns:a16="http://schemas.microsoft.com/office/drawing/2014/main" id="{26211D28-B07A-4CD4-A018-769C3838A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732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8">
                <a:extLst>
                  <a:ext uri="{FF2B5EF4-FFF2-40B4-BE49-F238E27FC236}">
                    <a16:creationId xmlns:a16="http://schemas.microsoft.com/office/drawing/2014/main" id="{27AE2850-C1FB-476B-9EA4-C31B70061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8"/>
                <a:ext cx="10" cy="80"/>
              </a:xfrm>
              <a:custGeom>
                <a:avLst/>
                <a:gdLst>
                  <a:gd name="T0" fmla="*/ 0 w 3"/>
                  <a:gd name="T1" fmla="*/ 2 h 23"/>
                  <a:gd name="T2" fmla="*/ 0 w 3"/>
                  <a:gd name="T3" fmla="*/ 21 h 23"/>
                  <a:gd name="T4" fmla="*/ 2 w 3"/>
                  <a:gd name="T5" fmla="*/ 23 h 23"/>
                  <a:gd name="T6" fmla="*/ 3 w 3"/>
                  <a:gd name="T7" fmla="*/ 23 h 23"/>
                  <a:gd name="T8" fmla="*/ 3 w 3"/>
                  <a:gd name="T9" fmla="*/ 0 h 23"/>
                  <a:gd name="T10" fmla="*/ 2 w 3"/>
                  <a:gd name="T11" fmla="*/ 0 h 23"/>
                  <a:gd name="T12" fmla="*/ 0 w 3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3">
                    <a:moveTo>
                      <a:pt x="0" y="2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9">
                <a:extLst>
                  <a:ext uri="{FF2B5EF4-FFF2-40B4-BE49-F238E27FC236}">
                    <a16:creationId xmlns:a16="http://schemas.microsoft.com/office/drawing/2014/main" id="{D399A9FB-B1DD-4CCD-9664-4C0893E135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2" y="1791"/>
                <a:ext cx="46" cy="80"/>
              </a:xfrm>
              <a:custGeom>
                <a:avLst/>
                <a:gdLst>
                  <a:gd name="T0" fmla="*/ 13 w 13"/>
                  <a:gd name="T1" fmla="*/ 21 h 23"/>
                  <a:gd name="T2" fmla="*/ 13 w 13"/>
                  <a:gd name="T3" fmla="*/ 2 h 23"/>
                  <a:gd name="T4" fmla="*/ 11 w 13"/>
                  <a:gd name="T5" fmla="*/ 0 h 23"/>
                  <a:gd name="T6" fmla="*/ 2 w 13"/>
                  <a:gd name="T7" fmla="*/ 0 h 23"/>
                  <a:gd name="T8" fmla="*/ 0 w 13"/>
                  <a:gd name="T9" fmla="*/ 2 h 23"/>
                  <a:gd name="T10" fmla="*/ 0 w 13"/>
                  <a:gd name="T11" fmla="*/ 19 h 23"/>
                  <a:gd name="T12" fmla="*/ 4 w 13"/>
                  <a:gd name="T13" fmla="*/ 23 h 23"/>
                  <a:gd name="T14" fmla="*/ 11 w 13"/>
                  <a:gd name="T15" fmla="*/ 23 h 23"/>
                  <a:gd name="T16" fmla="*/ 13 w 13"/>
                  <a:gd name="T17" fmla="*/ 21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3" y="21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10">
                <a:extLst>
                  <a:ext uri="{FF2B5EF4-FFF2-40B4-BE49-F238E27FC236}">
                    <a16:creationId xmlns:a16="http://schemas.microsoft.com/office/drawing/2014/main" id="{D324D81E-16B8-4126-BB5E-E60F28E120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2" y="1791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11">
                <a:extLst>
                  <a:ext uri="{FF2B5EF4-FFF2-40B4-BE49-F238E27FC236}">
                    <a16:creationId xmlns:a16="http://schemas.microsoft.com/office/drawing/2014/main" id="{52E48707-176F-422A-9D63-86F3FEF5B0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7" y="1760"/>
                <a:ext cx="552" cy="208"/>
              </a:xfrm>
              <a:custGeom>
                <a:avLst/>
                <a:gdLst>
                  <a:gd name="T0" fmla="*/ 38 w 158"/>
                  <a:gd name="T1" fmla="*/ 19 h 60"/>
                  <a:gd name="T2" fmla="*/ 25 w 158"/>
                  <a:gd name="T3" fmla="*/ 31 h 60"/>
                  <a:gd name="T4" fmla="*/ 13 w 158"/>
                  <a:gd name="T5" fmla="*/ 44 h 60"/>
                  <a:gd name="T6" fmla="*/ 0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60 w 158"/>
                  <a:gd name="T13" fmla="*/ 59 h 60"/>
                  <a:gd name="T14" fmla="*/ 79 w 158"/>
                  <a:gd name="T15" fmla="*/ 42 h 60"/>
                  <a:gd name="T16" fmla="*/ 97 w 158"/>
                  <a:gd name="T17" fmla="*/ 59 h 60"/>
                  <a:gd name="T18" fmla="*/ 151 w 158"/>
                  <a:gd name="T19" fmla="*/ 60 h 60"/>
                  <a:gd name="T20" fmla="*/ 155 w 158"/>
                  <a:gd name="T21" fmla="*/ 59 h 60"/>
                  <a:gd name="T22" fmla="*/ 158 w 158"/>
                  <a:gd name="T23" fmla="*/ 58 h 60"/>
                  <a:gd name="T24" fmla="*/ 145 w 158"/>
                  <a:gd name="T25" fmla="*/ 44 h 60"/>
                  <a:gd name="T26" fmla="*/ 133 w 158"/>
                  <a:gd name="T27" fmla="*/ 31 h 60"/>
                  <a:gd name="T28" fmla="*/ 120 w 158"/>
                  <a:gd name="T29" fmla="*/ 19 h 60"/>
                  <a:gd name="T30" fmla="*/ 67 w 158"/>
                  <a:gd name="T31" fmla="*/ 18 h 60"/>
                  <a:gd name="T32" fmla="*/ 67 w 158"/>
                  <a:gd name="T33" fmla="*/ 4 h 60"/>
                  <a:gd name="T34" fmla="*/ 70 w 158"/>
                  <a:gd name="T35" fmla="*/ 2 h 60"/>
                  <a:gd name="T36" fmla="*/ 65 w 158"/>
                  <a:gd name="T37" fmla="*/ 0 h 60"/>
                  <a:gd name="T38" fmla="*/ 53 w 158"/>
                  <a:gd name="T39" fmla="*/ 0 h 60"/>
                  <a:gd name="T40" fmla="*/ 53 w 158"/>
                  <a:gd name="T41" fmla="*/ 4 h 60"/>
                  <a:gd name="T42" fmla="*/ 54 w 158"/>
                  <a:gd name="T43" fmla="*/ 12 h 60"/>
                  <a:gd name="T44" fmla="*/ 39 w 158"/>
                  <a:gd name="T45" fmla="*/ 18 h 60"/>
                  <a:gd name="T46" fmla="*/ 63 w 158"/>
                  <a:gd name="T47" fmla="*/ 4 h 60"/>
                  <a:gd name="T48" fmla="*/ 58 w 158"/>
                  <a:gd name="T49" fmla="*/ 18 h 60"/>
                  <a:gd name="T50" fmla="*/ 78 w 158"/>
                  <a:gd name="T51" fmla="*/ 37 h 60"/>
                  <a:gd name="T52" fmla="*/ 19 w 158"/>
                  <a:gd name="T53" fmla="*/ 43 h 60"/>
                  <a:gd name="T54" fmla="*/ 130 w 158"/>
                  <a:gd name="T55" fmla="*/ 35 h 60"/>
                  <a:gd name="T56" fmla="*/ 86 w 158"/>
                  <a:gd name="T57" fmla="*/ 43 h 60"/>
                  <a:gd name="T58" fmla="*/ 78 w 158"/>
                  <a:gd name="T59" fmla="*/ 37 h 60"/>
                  <a:gd name="T60" fmla="*/ 15 w 158"/>
                  <a:gd name="T61" fmla="*/ 47 h 60"/>
                  <a:gd name="T62" fmla="*/ 60 w 158"/>
                  <a:gd name="T63" fmla="*/ 55 h 60"/>
                  <a:gd name="T64" fmla="*/ 143 w 158"/>
                  <a:gd name="T65" fmla="*/ 47 h 60"/>
                  <a:gd name="T66" fmla="*/ 98 w 158"/>
                  <a:gd name="T67" fmla="*/ 55 h 60"/>
                  <a:gd name="T68" fmla="*/ 143 w 158"/>
                  <a:gd name="T69" fmla="*/ 47 h 60"/>
                  <a:gd name="T70" fmla="*/ 40 w 158"/>
                  <a:gd name="T71" fmla="*/ 22 h 60"/>
                  <a:gd name="T72" fmla="*/ 56 w 158"/>
                  <a:gd name="T73" fmla="*/ 22 h 60"/>
                  <a:gd name="T74" fmla="*/ 65 w 158"/>
                  <a:gd name="T75" fmla="*/ 22 h 60"/>
                  <a:gd name="T76" fmla="*/ 126 w 158"/>
                  <a:gd name="T77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0" y="58"/>
                    </a:cubicBezTo>
                    <a:cubicBezTo>
                      <a:pt x="1" y="59"/>
                      <a:pt x="1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1" y="59"/>
                      <a:pt x="62" y="59"/>
                      <a:pt x="62" y="59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7" y="59"/>
                      <a:pt x="97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7" y="59"/>
                      <a:pt x="158" y="58"/>
                    </a:cubicBezTo>
                    <a:cubicBezTo>
                      <a:pt x="158" y="57"/>
                      <a:pt x="158" y="57"/>
                      <a:pt x="157" y="56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19" y="18"/>
                      <a:pt x="11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9" y="4"/>
                      <a:pt x="70" y="3"/>
                      <a:pt x="70" y="2"/>
                    </a:cubicBezTo>
                    <a:cubicBezTo>
                      <a:pt x="70" y="1"/>
                      <a:pt x="69" y="0"/>
                      <a:pt x="6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1"/>
                      <a:pt x="51" y="2"/>
                    </a:cubicBezTo>
                    <a:cubicBezTo>
                      <a:pt x="51" y="3"/>
                      <a:pt x="52" y="4"/>
                      <a:pt x="53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8"/>
                      <a:pt x="54" y="18"/>
                      <a:pt x="54" y="18"/>
                    </a:cubicBezTo>
                    <a:lnTo>
                      <a:pt x="39" y="18"/>
                    </a:lnTo>
                    <a:close/>
                    <a:moveTo>
                      <a:pt x="58" y="4"/>
                    </a:moveTo>
                    <a:cubicBezTo>
                      <a:pt x="63" y="4"/>
                      <a:pt x="63" y="4"/>
                      <a:pt x="63" y="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58" y="18"/>
                      <a:pt x="58" y="18"/>
                      <a:pt x="58" y="18"/>
                    </a:cubicBezTo>
                    <a:lnTo>
                      <a:pt x="58" y="4"/>
                    </a:lnTo>
                    <a:close/>
                    <a:moveTo>
                      <a:pt x="78" y="37"/>
                    </a:moveTo>
                    <a:cubicBezTo>
                      <a:pt x="72" y="43"/>
                      <a:pt x="72" y="43"/>
                      <a:pt x="72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8" y="37"/>
                      <a:pt x="78" y="37"/>
                    </a:cubicBezTo>
                    <a:close/>
                    <a:moveTo>
                      <a:pt x="7" y="55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0" y="55"/>
                      <a:pt x="60" y="55"/>
                      <a:pt x="60" y="55"/>
                    </a:cubicBezTo>
                    <a:lnTo>
                      <a:pt x="7" y="55"/>
                    </a:lnTo>
                    <a:close/>
                    <a:moveTo>
                      <a:pt x="143" y="47"/>
                    </a:moveTo>
                    <a:cubicBezTo>
                      <a:pt x="151" y="55"/>
                      <a:pt x="151" y="55"/>
                      <a:pt x="151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0" y="47"/>
                      <a:pt x="90" y="47"/>
                      <a:pt x="90" y="47"/>
                    </a:cubicBezTo>
                    <a:lnTo>
                      <a:pt x="143" y="47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6" y="31"/>
                      <a:pt x="126" y="31"/>
                      <a:pt x="126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12">
                <a:extLst>
                  <a:ext uri="{FF2B5EF4-FFF2-40B4-BE49-F238E27FC236}">
                    <a16:creationId xmlns:a16="http://schemas.microsoft.com/office/drawing/2014/main" id="{5544156C-FC72-4602-8D3F-BC33AD6A4A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" y="1989"/>
                <a:ext cx="562" cy="233"/>
              </a:xfrm>
              <a:custGeom>
                <a:avLst/>
                <a:gdLst>
                  <a:gd name="T0" fmla="*/ 76 w 161"/>
                  <a:gd name="T1" fmla="*/ 67 h 67"/>
                  <a:gd name="T2" fmla="*/ 94 w 161"/>
                  <a:gd name="T3" fmla="*/ 67 h 67"/>
                  <a:gd name="T4" fmla="*/ 114 w 161"/>
                  <a:gd name="T5" fmla="*/ 67 h 67"/>
                  <a:gd name="T6" fmla="*/ 159 w 161"/>
                  <a:gd name="T7" fmla="*/ 67 h 67"/>
                  <a:gd name="T8" fmla="*/ 161 w 161"/>
                  <a:gd name="T9" fmla="*/ 65 h 67"/>
                  <a:gd name="T10" fmla="*/ 161 w 161"/>
                  <a:gd name="T11" fmla="*/ 0 h 67"/>
                  <a:gd name="T12" fmla="*/ 157 w 161"/>
                  <a:gd name="T13" fmla="*/ 0 h 67"/>
                  <a:gd name="T14" fmla="*/ 157 w 161"/>
                  <a:gd name="T15" fmla="*/ 63 h 67"/>
                  <a:gd name="T16" fmla="*/ 116 w 161"/>
                  <a:gd name="T17" fmla="*/ 63 h 67"/>
                  <a:gd name="T18" fmla="*/ 96 w 161"/>
                  <a:gd name="T19" fmla="*/ 63 h 67"/>
                  <a:gd name="T20" fmla="*/ 96 w 161"/>
                  <a:gd name="T21" fmla="*/ 19 h 67"/>
                  <a:gd name="T22" fmla="*/ 94 w 161"/>
                  <a:gd name="T23" fmla="*/ 17 h 67"/>
                  <a:gd name="T24" fmla="*/ 76 w 161"/>
                  <a:gd name="T25" fmla="*/ 17 h 67"/>
                  <a:gd name="T26" fmla="*/ 74 w 161"/>
                  <a:gd name="T27" fmla="*/ 19 h 67"/>
                  <a:gd name="T28" fmla="*/ 74 w 161"/>
                  <a:gd name="T29" fmla="*/ 63 h 67"/>
                  <a:gd name="T30" fmla="*/ 13 w 161"/>
                  <a:gd name="T31" fmla="*/ 63 h 67"/>
                  <a:gd name="T32" fmla="*/ 13 w 161"/>
                  <a:gd name="T33" fmla="*/ 0 h 67"/>
                  <a:gd name="T34" fmla="*/ 9 w 161"/>
                  <a:gd name="T35" fmla="*/ 0 h 67"/>
                  <a:gd name="T36" fmla="*/ 9 w 161"/>
                  <a:gd name="T37" fmla="*/ 63 h 67"/>
                  <a:gd name="T38" fmla="*/ 2 w 161"/>
                  <a:gd name="T39" fmla="*/ 63 h 67"/>
                  <a:gd name="T40" fmla="*/ 2 w 161"/>
                  <a:gd name="T41" fmla="*/ 63 h 67"/>
                  <a:gd name="T42" fmla="*/ 0 w 161"/>
                  <a:gd name="T43" fmla="*/ 65 h 67"/>
                  <a:gd name="T44" fmla="*/ 2 w 161"/>
                  <a:gd name="T45" fmla="*/ 67 h 67"/>
                  <a:gd name="T46" fmla="*/ 2 w 161"/>
                  <a:gd name="T47" fmla="*/ 67 h 67"/>
                  <a:gd name="T48" fmla="*/ 11 w 161"/>
                  <a:gd name="T49" fmla="*/ 67 h 67"/>
                  <a:gd name="T50" fmla="*/ 76 w 161"/>
                  <a:gd name="T51" fmla="*/ 67 h 67"/>
                  <a:gd name="T52" fmla="*/ 78 w 161"/>
                  <a:gd name="T53" fmla="*/ 21 h 67"/>
                  <a:gd name="T54" fmla="*/ 92 w 161"/>
                  <a:gd name="T55" fmla="*/ 21 h 67"/>
                  <a:gd name="T56" fmla="*/ 92 w 161"/>
                  <a:gd name="T57" fmla="*/ 63 h 67"/>
                  <a:gd name="T58" fmla="*/ 78 w 161"/>
                  <a:gd name="T59" fmla="*/ 63 h 67"/>
                  <a:gd name="T60" fmla="*/ 78 w 161"/>
                  <a:gd name="T61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1" h="67">
                    <a:moveTo>
                      <a:pt x="76" y="67"/>
                    </a:moveTo>
                    <a:cubicBezTo>
                      <a:pt x="94" y="67"/>
                      <a:pt x="94" y="67"/>
                      <a:pt x="9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60" y="67"/>
                      <a:pt x="161" y="66"/>
                      <a:pt x="161" y="65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63"/>
                      <a:pt x="157" y="63"/>
                      <a:pt x="157" y="63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6" y="18"/>
                      <a:pt x="95" y="17"/>
                      <a:pt x="94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8"/>
                      <a:pt x="74" y="19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0" y="64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1" y="67"/>
                      <a:pt x="11" y="67"/>
                      <a:pt x="11" y="67"/>
                    </a:cubicBezTo>
                    <a:lnTo>
                      <a:pt x="76" y="67"/>
                    </a:lnTo>
                    <a:close/>
                    <a:moveTo>
                      <a:pt x="78" y="21"/>
                    </a:moveTo>
                    <a:cubicBezTo>
                      <a:pt x="92" y="21"/>
                      <a:pt x="92" y="21"/>
                      <a:pt x="92" y="21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78" y="63"/>
                      <a:pt x="78" y="63"/>
                      <a:pt x="78" y="63"/>
                    </a:cubicBez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13">
                <a:extLst>
                  <a:ext uri="{FF2B5EF4-FFF2-40B4-BE49-F238E27FC236}">
                    <a16:creationId xmlns:a16="http://schemas.microsoft.com/office/drawing/2014/main" id="{866212FA-42D9-4EA2-A8BA-3B039D5E61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79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14">
                <a:extLst>
                  <a:ext uri="{FF2B5EF4-FFF2-40B4-BE49-F238E27FC236}">
                    <a16:creationId xmlns:a16="http://schemas.microsoft.com/office/drawing/2014/main" id="{BDC2096E-0B01-4F6E-BBC8-47020B26CE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8" y="2048"/>
                <a:ext cx="49" cy="80"/>
              </a:xfrm>
              <a:custGeom>
                <a:avLst/>
                <a:gdLst>
                  <a:gd name="T0" fmla="*/ 12 w 14"/>
                  <a:gd name="T1" fmla="*/ 0 h 23"/>
                  <a:gd name="T2" fmla="*/ 2 w 14"/>
                  <a:gd name="T3" fmla="*/ 0 h 23"/>
                  <a:gd name="T4" fmla="*/ 0 w 14"/>
                  <a:gd name="T5" fmla="*/ 2 h 23"/>
                  <a:gd name="T6" fmla="*/ 0 w 14"/>
                  <a:gd name="T7" fmla="*/ 21 h 23"/>
                  <a:gd name="T8" fmla="*/ 2 w 14"/>
                  <a:gd name="T9" fmla="*/ 23 h 23"/>
                  <a:gd name="T10" fmla="*/ 12 w 14"/>
                  <a:gd name="T11" fmla="*/ 23 h 23"/>
                  <a:gd name="T12" fmla="*/ 14 w 14"/>
                  <a:gd name="T13" fmla="*/ 21 h 23"/>
                  <a:gd name="T14" fmla="*/ 14 w 14"/>
                  <a:gd name="T15" fmla="*/ 2 h 23"/>
                  <a:gd name="T16" fmla="*/ 1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15">
                <a:extLst>
                  <a:ext uri="{FF2B5EF4-FFF2-40B4-BE49-F238E27FC236}">
                    <a16:creationId xmlns:a16="http://schemas.microsoft.com/office/drawing/2014/main" id="{FE705CFF-D916-4E60-9006-18F0EA353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9" y="1311"/>
                <a:ext cx="422" cy="143"/>
              </a:xfrm>
              <a:custGeom>
                <a:avLst/>
                <a:gdLst>
                  <a:gd name="T0" fmla="*/ 7 w 121"/>
                  <a:gd name="T1" fmla="*/ 41 h 41"/>
                  <a:gd name="T2" fmla="*/ 7 w 121"/>
                  <a:gd name="T3" fmla="*/ 41 h 41"/>
                  <a:gd name="T4" fmla="*/ 114 w 121"/>
                  <a:gd name="T5" fmla="*/ 41 h 41"/>
                  <a:gd name="T6" fmla="*/ 114 w 121"/>
                  <a:gd name="T7" fmla="*/ 41 h 41"/>
                  <a:gd name="T8" fmla="*/ 118 w 121"/>
                  <a:gd name="T9" fmla="*/ 41 h 41"/>
                  <a:gd name="T10" fmla="*/ 118 w 121"/>
                  <a:gd name="T11" fmla="*/ 41 h 41"/>
                  <a:gd name="T12" fmla="*/ 119 w 121"/>
                  <a:gd name="T13" fmla="*/ 41 h 41"/>
                  <a:gd name="T14" fmla="*/ 121 w 121"/>
                  <a:gd name="T15" fmla="*/ 39 h 41"/>
                  <a:gd name="T16" fmla="*/ 121 w 121"/>
                  <a:gd name="T17" fmla="*/ 37 h 41"/>
                  <a:gd name="T18" fmla="*/ 108 w 121"/>
                  <a:gd name="T19" fmla="*/ 25 h 41"/>
                  <a:gd name="T20" fmla="*/ 108 w 121"/>
                  <a:gd name="T21" fmla="*/ 25 h 41"/>
                  <a:gd name="T22" fmla="*/ 96 w 121"/>
                  <a:gd name="T23" fmla="*/ 12 h 41"/>
                  <a:gd name="T24" fmla="*/ 96 w 121"/>
                  <a:gd name="T25" fmla="*/ 12 h 41"/>
                  <a:gd name="T26" fmla="*/ 84 w 121"/>
                  <a:gd name="T27" fmla="*/ 0 h 41"/>
                  <a:gd name="T28" fmla="*/ 82 w 121"/>
                  <a:gd name="T29" fmla="*/ 0 h 41"/>
                  <a:gd name="T30" fmla="*/ 39 w 121"/>
                  <a:gd name="T31" fmla="*/ 0 h 41"/>
                  <a:gd name="T32" fmla="*/ 38 w 121"/>
                  <a:gd name="T33" fmla="*/ 0 h 41"/>
                  <a:gd name="T34" fmla="*/ 26 w 121"/>
                  <a:gd name="T35" fmla="*/ 12 h 41"/>
                  <a:gd name="T36" fmla="*/ 26 w 121"/>
                  <a:gd name="T37" fmla="*/ 12 h 41"/>
                  <a:gd name="T38" fmla="*/ 13 w 121"/>
                  <a:gd name="T39" fmla="*/ 25 h 41"/>
                  <a:gd name="T40" fmla="*/ 13 w 121"/>
                  <a:gd name="T41" fmla="*/ 25 h 41"/>
                  <a:gd name="T42" fmla="*/ 1 w 121"/>
                  <a:gd name="T43" fmla="*/ 37 h 41"/>
                  <a:gd name="T44" fmla="*/ 1 w 121"/>
                  <a:gd name="T45" fmla="*/ 39 h 41"/>
                  <a:gd name="T46" fmla="*/ 2 w 121"/>
                  <a:gd name="T47" fmla="*/ 41 h 41"/>
                  <a:gd name="T48" fmla="*/ 3 w 121"/>
                  <a:gd name="T49" fmla="*/ 41 h 41"/>
                  <a:gd name="T50" fmla="*/ 3 w 121"/>
                  <a:gd name="T51" fmla="*/ 41 h 41"/>
                  <a:gd name="T52" fmla="*/ 7 w 121"/>
                  <a:gd name="T53" fmla="*/ 41 h 41"/>
                  <a:gd name="T54" fmla="*/ 81 w 121"/>
                  <a:gd name="T55" fmla="*/ 4 h 41"/>
                  <a:gd name="T56" fmla="*/ 90 w 121"/>
                  <a:gd name="T57" fmla="*/ 12 h 41"/>
                  <a:gd name="T58" fmla="*/ 32 w 121"/>
                  <a:gd name="T59" fmla="*/ 12 h 41"/>
                  <a:gd name="T60" fmla="*/ 40 w 121"/>
                  <a:gd name="T61" fmla="*/ 4 h 41"/>
                  <a:gd name="T62" fmla="*/ 81 w 121"/>
                  <a:gd name="T63" fmla="*/ 4 h 41"/>
                  <a:gd name="T64" fmla="*/ 16 w 121"/>
                  <a:gd name="T65" fmla="*/ 28 h 41"/>
                  <a:gd name="T66" fmla="*/ 106 w 121"/>
                  <a:gd name="T67" fmla="*/ 28 h 41"/>
                  <a:gd name="T68" fmla="*/ 114 w 121"/>
                  <a:gd name="T69" fmla="*/ 37 h 41"/>
                  <a:gd name="T70" fmla="*/ 7 w 121"/>
                  <a:gd name="T71" fmla="*/ 37 h 41"/>
                  <a:gd name="T72" fmla="*/ 16 w 121"/>
                  <a:gd name="T73" fmla="*/ 28 h 41"/>
                  <a:gd name="T74" fmla="*/ 28 w 121"/>
                  <a:gd name="T75" fmla="*/ 16 h 41"/>
                  <a:gd name="T76" fmla="*/ 94 w 121"/>
                  <a:gd name="T77" fmla="*/ 16 h 41"/>
                  <a:gd name="T78" fmla="*/ 102 w 121"/>
                  <a:gd name="T79" fmla="*/ 24 h 41"/>
                  <a:gd name="T80" fmla="*/ 20 w 121"/>
                  <a:gd name="T81" fmla="*/ 24 h 41"/>
                  <a:gd name="T82" fmla="*/ 28 w 121"/>
                  <a:gd name="T83" fmla="*/ 1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41">
                    <a:moveTo>
                      <a:pt x="7" y="41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20" y="41"/>
                      <a:pt x="121" y="40"/>
                      <a:pt x="121" y="39"/>
                    </a:cubicBezTo>
                    <a:cubicBezTo>
                      <a:pt x="121" y="39"/>
                      <a:pt x="121" y="38"/>
                      <a:pt x="121" y="3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" y="40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lnTo>
                      <a:pt x="7" y="41"/>
                    </a:lnTo>
                    <a:close/>
                    <a:moveTo>
                      <a:pt x="81" y="4"/>
                    </a:moveTo>
                    <a:cubicBezTo>
                      <a:pt x="90" y="12"/>
                      <a:pt x="90" y="12"/>
                      <a:pt x="9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4"/>
                      <a:pt x="40" y="4"/>
                      <a:pt x="40" y="4"/>
                    </a:cubicBezTo>
                    <a:lnTo>
                      <a:pt x="81" y="4"/>
                    </a:lnTo>
                    <a:close/>
                    <a:moveTo>
                      <a:pt x="16" y="28"/>
                    </a:moveTo>
                    <a:cubicBezTo>
                      <a:pt x="106" y="28"/>
                      <a:pt x="106" y="28"/>
                      <a:pt x="106" y="28"/>
                    </a:cubicBezTo>
                    <a:cubicBezTo>
                      <a:pt x="114" y="37"/>
                      <a:pt x="114" y="37"/>
                      <a:pt x="114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16" y="28"/>
                    </a:lnTo>
                    <a:close/>
                    <a:moveTo>
                      <a:pt x="28" y="16"/>
                    </a:moveTo>
                    <a:cubicBezTo>
                      <a:pt x="94" y="16"/>
                      <a:pt x="94" y="16"/>
                      <a:pt x="94" y="16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20" y="24"/>
                      <a:pt x="20" y="24"/>
                      <a:pt x="20" y="24"/>
                    </a:cubicBezTo>
                    <a:lnTo>
                      <a:pt x="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Rectangle 16">
                <a:extLst>
                  <a:ext uri="{FF2B5EF4-FFF2-40B4-BE49-F238E27FC236}">
                    <a16:creationId xmlns:a16="http://schemas.microsoft.com/office/drawing/2014/main" id="{39ADD192-563D-4151-9FD4-485A1D4FF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475"/>
                <a:ext cx="14" cy="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17">
                <a:extLst>
                  <a:ext uri="{FF2B5EF4-FFF2-40B4-BE49-F238E27FC236}">
                    <a16:creationId xmlns:a16="http://schemas.microsoft.com/office/drawing/2014/main" id="{4E24F3F6-CB47-412E-84E8-50F3696ED5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5" y="1534"/>
                <a:ext cx="45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18">
                <a:extLst>
                  <a:ext uri="{FF2B5EF4-FFF2-40B4-BE49-F238E27FC236}">
                    <a16:creationId xmlns:a16="http://schemas.microsoft.com/office/drawing/2014/main" id="{5B026428-97B8-4680-BC40-F21EFD22C1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" y="1534"/>
                <a:ext cx="45" cy="80"/>
              </a:xfrm>
              <a:custGeom>
                <a:avLst/>
                <a:gdLst>
                  <a:gd name="T0" fmla="*/ 11 w 13"/>
                  <a:gd name="T1" fmla="*/ 23 h 23"/>
                  <a:gd name="T2" fmla="*/ 13 w 13"/>
                  <a:gd name="T3" fmla="*/ 21 h 23"/>
                  <a:gd name="T4" fmla="*/ 13 w 13"/>
                  <a:gd name="T5" fmla="*/ 2 h 23"/>
                  <a:gd name="T6" fmla="*/ 11 w 13"/>
                  <a:gd name="T7" fmla="*/ 0 h 23"/>
                  <a:gd name="T8" fmla="*/ 2 w 13"/>
                  <a:gd name="T9" fmla="*/ 0 h 23"/>
                  <a:gd name="T10" fmla="*/ 0 w 13"/>
                  <a:gd name="T11" fmla="*/ 2 h 23"/>
                  <a:gd name="T12" fmla="*/ 0 w 13"/>
                  <a:gd name="T13" fmla="*/ 21 h 23"/>
                  <a:gd name="T14" fmla="*/ 2 w 13"/>
                  <a:gd name="T15" fmla="*/ 23 h 23"/>
                  <a:gd name="T16" fmla="*/ 11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23"/>
                    </a:move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lnTo>
                      <a:pt x="11" y="23"/>
                    </a:ln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19">
                <a:extLst>
                  <a:ext uri="{FF2B5EF4-FFF2-40B4-BE49-F238E27FC236}">
                    <a16:creationId xmlns:a16="http://schemas.microsoft.com/office/drawing/2014/main" id="{E04BD5E1-121C-43B4-9D20-83CF690CD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1502"/>
                <a:ext cx="552" cy="209"/>
              </a:xfrm>
              <a:custGeom>
                <a:avLst/>
                <a:gdLst>
                  <a:gd name="T0" fmla="*/ 38 w 158"/>
                  <a:gd name="T1" fmla="*/ 19 h 60"/>
                  <a:gd name="T2" fmla="*/ 26 w 158"/>
                  <a:gd name="T3" fmla="*/ 31 h 60"/>
                  <a:gd name="T4" fmla="*/ 13 w 158"/>
                  <a:gd name="T5" fmla="*/ 44 h 60"/>
                  <a:gd name="T6" fmla="*/ 1 w 158"/>
                  <a:gd name="T7" fmla="*/ 58 h 60"/>
                  <a:gd name="T8" fmla="*/ 3 w 158"/>
                  <a:gd name="T9" fmla="*/ 59 h 60"/>
                  <a:gd name="T10" fmla="*/ 7 w 158"/>
                  <a:gd name="T11" fmla="*/ 60 h 60"/>
                  <a:gd name="T12" fmla="*/ 116 w 158"/>
                  <a:gd name="T13" fmla="*/ 59 h 60"/>
                  <a:gd name="T14" fmla="*/ 135 w 158"/>
                  <a:gd name="T15" fmla="*/ 42 h 60"/>
                  <a:gd name="T16" fmla="*/ 151 w 158"/>
                  <a:gd name="T17" fmla="*/ 60 h 60"/>
                  <a:gd name="T18" fmla="*/ 155 w 158"/>
                  <a:gd name="T19" fmla="*/ 59 h 60"/>
                  <a:gd name="T20" fmla="*/ 158 w 158"/>
                  <a:gd name="T21" fmla="*/ 58 h 60"/>
                  <a:gd name="T22" fmla="*/ 121 w 158"/>
                  <a:gd name="T23" fmla="*/ 19 h 60"/>
                  <a:gd name="T24" fmla="*/ 104 w 158"/>
                  <a:gd name="T25" fmla="*/ 18 h 60"/>
                  <a:gd name="T26" fmla="*/ 104 w 158"/>
                  <a:gd name="T27" fmla="*/ 4 h 60"/>
                  <a:gd name="T28" fmla="*/ 107 w 158"/>
                  <a:gd name="T29" fmla="*/ 2 h 60"/>
                  <a:gd name="T30" fmla="*/ 102 w 158"/>
                  <a:gd name="T31" fmla="*/ 0 h 60"/>
                  <a:gd name="T32" fmla="*/ 90 w 158"/>
                  <a:gd name="T33" fmla="*/ 0 h 60"/>
                  <a:gd name="T34" fmla="*/ 90 w 158"/>
                  <a:gd name="T35" fmla="*/ 4 h 60"/>
                  <a:gd name="T36" fmla="*/ 91 w 158"/>
                  <a:gd name="T37" fmla="*/ 12 h 60"/>
                  <a:gd name="T38" fmla="*/ 39 w 158"/>
                  <a:gd name="T39" fmla="*/ 18 h 60"/>
                  <a:gd name="T40" fmla="*/ 100 w 158"/>
                  <a:gd name="T41" fmla="*/ 4 h 60"/>
                  <a:gd name="T42" fmla="*/ 100 w 158"/>
                  <a:gd name="T43" fmla="*/ 18 h 60"/>
                  <a:gd name="T44" fmla="*/ 95 w 158"/>
                  <a:gd name="T45" fmla="*/ 12 h 60"/>
                  <a:gd name="T46" fmla="*/ 16 w 158"/>
                  <a:gd name="T47" fmla="*/ 47 h 60"/>
                  <a:gd name="T48" fmla="*/ 115 w 158"/>
                  <a:gd name="T49" fmla="*/ 55 h 60"/>
                  <a:gd name="T50" fmla="*/ 16 w 158"/>
                  <a:gd name="T51" fmla="*/ 47 h 60"/>
                  <a:gd name="T52" fmla="*/ 28 w 158"/>
                  <a:gd name="T53" fmla="*/ 35 h 60"/>
                  <a:gd name="T54" fmla="*/ 133 w 158"/>
                  <a:gd name="T55" fmla="*/ 38 h 60"/>
                  <a:gd name="T56" fmla="*/ 128 w 158"/>
                  <a:gd name="T57" fmla="*/ 43 h 60"/>
                  <a:gd name="T58" fmla="*/ 32 w 158"/>
                  <a:gd name="T59" fmla="*/ 31 h 60"/>
                  <a:gd name="T60" fmla="*/ 118 w 158"/>
                  <a:gd name="T61" fmla="*/ 22 h 60"/>
                  <a:gd name="T62" fmla="*/ 32 w 158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60">
                    <a:moveTo>
                      <a:pt x="39" y="18"/>
                    </a:moveTo>
                    <a:cubicBezTo>
                      <a:pt x="39" y="18"/>
                      <a:pt x="38" y="19"/>
                      <a:pt x="38" y="19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7"/>
                      <a:pt x="0" y="57"/>
                      <a:pt x="1" y="58"/>
                    </a:cubicBezTo>
                    <a:cubicBezTo>
                      <a:pt x="1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7" y="59"/>
                      <a:pt x="117" y="59"/>
                      <a:pt x="118" y="59"/>
                    </a:cubicBezTo>
                    <a:cubicBezTo>
                      <a:pt x="135" y="42"/>
                      <a:pt x="135" y="42"/>
                      <a:pt x="135" y="42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5" y="60"/>
                      <a:pt x="155" y="60"/>
                      <a:pt x="155" y="60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56" y="59"/>
                      <a:pt x="156" y="59"/>
                      <a:pt x="156" y="59"/>
                    </a:cubicBezTo>
                    <a:cubicBezTo>
                      <a:pt x="157" y="59"/>
                      <a:pt x="158" y="59"/>
                      <a:pt x="158" y="58"/>
                    </a:cubicBezTo>
                    <a:cubicBezTo>
                      <a:pt x="158" y="57"/>
                      <a:pt x="158" y="57"/>
                      <a:pt x="158" y="56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6" y="4"/>
                      <a:pt x="107" y="3"/>
                      <a:pt x="107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9" y="0"/>
                      <a:pt x="88" y="1"/>
                      <a:pt x="88" y="2"/>
                    </a:cubicBezTo>
                    <a:cubicBezTo>
                      <a:pt x="88" y="3"/>
                      <a:pt x="89" y="4"/>
                      <a:pt x="90" y="4"/>
                    </a:cubicBezTo>
                    <a:cubicBezTo>
                      <a:pt x="91" y="4"/>
                      <a:pt x="91" y="4"/>
                      <a:pt x="91" y="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8"/>
                      <a:pt x="91" y="18"/>
                      <a:pt x="91" y="18"/>
                    </a:cubicBezTo>
                    <a:lnTo>
                      <a:pt x="39" y="18"/>
                    </a:lnTo>
                    <a:close/>
                    <a:moveTo>
                      <a:pt x="95" y="4"/>
                    </a:move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2"/>
                      <a:pt x="95" y="12"/>
                      <a:pt x="95" y="12"/>
                    </a:cubicBezTo>
                    <a:lnTo>
                      <a:pt x="95" y="4"/>
                    </a:lnTo>
                    <a:close/>
                    <a:moveTo>
                      <a:pt x="16" y="47"/>
                    </a:moveTo>
                    <a:cubicBezTo>
                      <a:pt x="124" y="47"/>
                      <a:pt x="124" y="47"/>
                      <a:pt x="124" y="47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7" y="55"/>
                      <a:pt x="7" y="55"/>
                      <a:pt x="7" y="55"/>
                    </a:cubicBezTo>
                    <a:lnTo>
                      <a:pt x="16" y="47"/>
                    </a:lnTo>
                    <a:close/>
                    <a:moveTo>
                      <a:pt x="20" y="43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28" y="43"/>
                      <a:pt x="128" y="43"/>
                      <a:pt x="128" y="43"/>
                    </a:cubicBezTo>
                    <a:lnTo>
                      <a:pt x="20" y="43"/>
                    </a:lnTo>
                    <a:close/>
                    <a:moveTo>
                      <a:pt x="32" y="31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7" y="31"/>
                      <a:pt x="127" y="31"/>
                      <a:pt x="127" y="31"/>
                    </a:cubicBezTo>
                    <a:lnTo>
                      <a:pt x="32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20">
                <a:extLst>
                  <a:ext uri="{FF2B5EF4-FFF2-40B4-BE49-F238E27FC236}">
                    <a16:creationId xmlns:a16="http://schemas.microsoft.com/office/drawing/2014/main" id="{CAA44ADE-426A-4FD3-9BE2-B91FF5354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1732"/>
                <a:ext cx="14" cy="69"/>
              </a:xfrm>
              <a:custGeom>
                <a:avLst/>
                <a:gdLst>
                  <a:gd name="T0" fmla="*/ 0 w 14"/>
                  <a:gd name="T1" fmla="*/ 0 h 69"/>
                  <a:gd name="T2" fmla="*/ 0 w 14"/>
                  <a:gd name="T3" fmla="*/ 69 h 69"/>
                  <a:gd name="T4" fmla="*/ 14 w 14"/>
                  <a:gd name="T5" fmla="*/ 69 h 69"/>
                  <a:gd name="T6" fmla="*/ 14 w 14"/>
                  <a:gd name="T7" fmla="*/ 0 h 69"/>
                  <a:gd name="T8" fmla="*/ 10 w 14"/>
                  <a:gd name="T9" fmla="*/ 0 h 69"/>
                  <a:gd name="T10" fmla="*/ 0 w 14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69">
                    <a:moveTo>
                      <a:pt x="0" y="0"/>
                    </a:moveTo>
                    <a:lnTo>
                      <a:pt x="0" y="69"/>
                    </a:lnTo>
                    <a:lnTo>
                      <a:pt x="14" y="69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21">
                <a:extLst>
                  <a:ext uri="{FF2B5EF4-FFF2-40B4-BE49-F238E27FC236}">
                    <a16:creationId xmlns:a16="http://schemas.microsoft.com/office/drawing/2014/main" id="{38C1AB1E-D6A5-4A01-A47A-3CA7F72E21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22">
                <a:extLst>
                  <a:ext uri="{FF2B5EF4-FFF2-40B4-BE49-F238E27FC236}">
                    <a16:creationId xmlns:a16="http://schemas.microsoft.com/office/drawing/2014/main" id="{801A5C1D-021E-4FDA-BF70-4038E56B2D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2048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23">
                <a:extLst>
                  <a:ext uri="{FF2B5EF4-FFF2-40B4-BE49-F238E27FC236}">
                    <a16:creationId xmlns:a16="http://schemas.microsoft.com/office/drawing/2014/main" id="{4F1F648D-DAB7-4AC4-B45B-5CD633FBA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1791"/>
                <a:ext cx="45" cy="73"/>
              </a:xfrm>
              <a:custGeom>
                <a:avLst/>
                <a:gdLst>
                  <a:gd name="T0" fmla="*/ 11 w 13"/>
                  <a:gd name="T1" fmla="*/ 0 h 21"/>
                  <a:gd name="T2" fmla="*/ 2 w 13"/>
                  <a:gd name="T3" fmla="*/ 0 h 21"/>
                  <a:gd name="T4" fmla="*/ 0 w 13"/>
                  <a:gd name="T5" fmla="*/ 2 h 21"/>
                  <a:gd name="T6" fmla="*/ 0 w 13"/>
                  <a:gd name="T7" fmla="*/ 8 h 21"/>
                  <a:gd name="T8" fmla="*/ 4 w 13"/>
                  <a:gd name="T9" fmla="*/ 12 h 21"/>
                  <a:gd name="T10" fmla="*/ 4 w 13"/>
                  <a:gd name="T11" fmla="*/ 4 h 21"/>
                  <a:gd name="T12" fmla="*/ 9 w 13"/>
                  <a:gd name="T13" fmla="*/ 4 h 21"/>
                  <a:gd name="T14" fmla="*/ 9 w 13"/>
                  <a:gd name="T15" fmla="*/ 17 h 21"/>
                  <a:gd name="T16" fmla="*/ 13 w 13"/>
                  <a:gd name="T17" fmla="*/ 21 h 21"/>
                  <a:gd name="T18" fmla="*/ 13 w 13"/>
                  <a:gd name="T19" fmla="*/ 21 h 21"/>
                  <a:gd name="T20" fmla="*/ 13 w 13"/>
                  <a:gd name="T21" fmla="*/ 2 h 21"/>
                  <a:gd name="T22" fmla="*/ 11 w 13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24">
                <a:extLst>
                  <a:ext uri="{FF2B5EF4-FFF2-40B4-BE49-F238E27FC236}">
                    <a16:creationId xmlns:a16="http://schemas.microsoft.com/office/drawing/2014/main" id="{8876FB0D-F35F-43CA-B63D-F9539CB44B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2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25">
                <a:extLst>
                  <a:ext uri="{FF2B5EF4-FFF2-40B4-BE49-F238E27FC236}">
                    <a16:creationId xmlns:a16="http://schemas.microsoft.com/office/drawing/2014/main" id="{49673F19-F4BE-40BF-8B8A-D2FA78AE83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01" y="1791"/>
                <a:ext cx="46" cy="80"/>
              </a:xfrm>
              <a:custGeom>
                <a:avLst/>
                <a:gdLst>
                  <a:gd name="T0" fmla="*/ 11 w 13"/>
                  <a:gd name="T1" fmla="*/ 0 h 23"/>
                  <a:gd name="T2" fmla="*/ 2 w 13"/>
                  <a:gd name="T3" fmla="*/ 0 h 23"/>
                  <a:gd name="T4" fmla="*/ 0 w 13"/>
                  <a:gd name="T5" fmla="*/ 2 h 23"/>
                  <a:gd name="T6" fmla="*/ 0 w 13"/>
                  <a:gd name="T7" fmla="*/ 21 h 23"/>
                  <a:gd name="T8" fmla="*/ 2 w 13"/>
                  <a:gd name="T9" fmla="*/ 23 h 23"/>
                  <a:gd name="T10" fmla="*/ 11 w 13"/>
                  <a:gd name="T11" fmla="*/ 23 h 23"/>
                  <a:gd name="T12" fmla="*/ 13 w 13"/>
                  <a:gd name="T13" fmla="*/ 21 h 23"/>
                  <a:gd name="T14" fmla="*/ 13 w 13"/>
                  <a:gd name="T15" fmla="*/ 2 h 23"/>
                  <a:gd name="T16" fmla="*/ 11 w 13"/>
                  <a:gd name="T17" fmla="*/ 0 h 23"/>
                  <a:gd name="T18" fmla="*/ 9 w 13"/>
                  <a:gd name="T19" fmla="*/ 19 h 23"/>
                  <a:gd name="T20" fmla="*/ 4 w 13"/>
                  <a:gd name="T21" fmla="*/ 19 h 23"/>
                  <a:gd name="T22" fmla="*/ 4 w 13"/>
                  <a:gd name="T23" fmla="*/ 4 h 23"/>
                  <a:gd name="T24" fmla="*/ 9 w 13"/>
                  <a:gd name="T25" fmla="*/ 4 h 23"/>
                  <a:gd name="T26" fmla="*/ 9 w 13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  <a:moveTo>
                      <a:pt x="9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9" y="4"/>
                      <a:pt x="9" y="4"/>
                      <a:pt x="9" y="4"/>
                    </a:cubicBez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26">
                <a:extLst>
                  <a:ext uri="{FF2B5EF4-FFF2-40B4-BE49-F238E27FC236}">
                    <a16:creationId xmlns:a16="http://schemas.microsoft.com/office/drawing/2014/main" id="{B39832EF-1C52-4613-8C44-F243355B6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32"/>
                <a:ext cx="328" cy="490"/>
              </a:xfrm>
              <a:custGeom>
                <a:avLst/>
                <a:gdLst>
                  <a:gd name="T0" fmla="*/ 92 w 94"/>
                  <a:gd name="T1" fmla="*/ 137 h 141"/>
                  <a:gd name="T2" fmla="*/ 92 w 94"/>
                  <a:gd name="T3" fmla="*/ 137 h 141"/>
                  <a:gd name="T4" fmla="*/ 85 w 94"/>
                  <a:gd name="T5" fmla="*/ 137 h 141"/>
                  <a:gd name="T6" fmla="*/ 85 w 94"/>
                  <a:gd name="T7" fmla="*/ 0 h 141"/>
                  <a:gd name="T8" fmla="*/ 81 w 94"/>
                  <a:gd name="T9" fmla="*/ 0 h 141"/>
                  <a:gd name="T10" fmla="*/ 81 w 94"/>
                  <a:gd name="T11" fmla="*/ 137 h 141"/>
                  <a:gd name="T12" fmla="*/ 0 w 94"/>
                  <a:gd name="T13" fmla="*/ 137 h 141"/>
                  <a:gd name="T14" fmla="*/ 0 w 94"/>
                  <a:gd name="T15" fmla="*/ 141 h 141"/>
                  <a:gd name="T16" fmla="*/ 83 w 94"/>
                  <a:gd name="T17" fmla="*/ 141 h 141"/>
                  <a:gd name="T18" fmla="*/ 83 w 94"/>
                  <a:gd name="T19" fmla="*/ 141 h 141"/>
                  <a:gd name="T20" fmla="*/ 92 w 94"/>
                  <a:gd name="T21" fmla="*/ 141 h 141"/>
                  <a:gd name="T22" fmla="*/ 92 w 94"/>
                  <a:gd name="T23" fmla="*/ 141 h 141"/>
                  <a:gd name="T24" fmla="*/ 94 w 94"/>
                  <a:gd name="T25" fmla="*/ 139 h 141"/>
                  <a:gd name="T26" fmla="*/ 92 w 94"/>
                  <a:gd name="T27" fmla="*/ 13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41">
                    <a:moveTo>
                      <a:pt x="92" y="137"/>
                    </a:moveTo>
                    <a:cubicBezTo>
                      <a:pt x="92" y="137"/>
                      <a:pt x="92" y="137"/>
                      <a:pt x="92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4" y="141"/>
                      <a:pt x="94" y="140"/>
                      <a:pt x="94" y="139"/>
                    </a:cubicBezTo>
                    <a:cubicBezTo>
                      <a:pt x="94" y="138"/>
                      <a:pt x="94" y="137"/>
                      <a:pt x="92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27">
                <a:extLst>
                  <a:ext uri="{FF2B5EF4-FFF2-40B4-BE49-F238E27FC236}">
                    <a16:creationId xmlns:a16="http://schemas.microsoft.com/office/drawing/2014/main" id="{1D5183FC-106B-40B5-8AE9-4AC76BCAD7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989"/>
                <a:ext cx="530" cy="233"/>
              </a:xfrm>
              <a:custGeom>
                <a:avLst/>
                <a:gdLst>
                  <a:gd name="T0" fmla="*/ 94 w 152"/>
                  <a:gd name="T1" fmla="*/ 67 h 67"/>
                  <a:gd name="T2" fmla="*/ 150 w 152"/>
                  <a:gd name="T3" fmla="*/ 67 h 67"/>
                  <a:gd name="T4" fmla="*/ 152 w 152"/>
                  <a:gd name="T5" fmla="*/ 65 h 67"/>
                  <a:gd name="T6" fmla="*/ 152 w 152"/>
                  <a:gd name="T7" fmla="*/ 0 h 67"/>
                  <a:gd name="T8" fmla="*/ 148 w 152"/>
                  <a:gd name="T9" fmla="*/ 0 h 67"/>
                  <a:gd name="T10" fmla="*/ 148 w 152"/>
                  <a:gd name="T11" fmla="*/ 63 h 67"/>
                  <a:gd name="T12" fmla="*/ 94 w 152"/>
                  <a:gd name="T13" fmla="*/ 63 h 67"/>
                  <a:gd name="T14" fmla="*/ 85 w 152"/>
                  <a:gd name="T15" fmla="*/ 63 h 67"/>
                  <a:gd name="T16" fmla="*/ 79 w 152"/>
                  <a:gd name="T17" fmla="*/ 63 h 67"/>
                  <a:gd name="T18" fmla="*/ 70 w 152"/>
                  <a:gd name="T19" fmla="*/ 63 h 67"/>
                  <a:gd name="T20" fmla="*/ 50 w 152"/>
                  <a:gd name="T21" fmla="*/ 63 h 67"/>
                  <a:gd name="T22" fmla="*/ 50 w 152"/>
                  <a:gd name="T23" fmla="*/ 19 h 67"/>
                  <a:gd name="T24" fmla="*/ 48 w 152"/>
                  <a:gd name="T25" fmla="*/ 17 h 67"/>
                  <a:gd name="T26" fmla="*/ 30 w 152"/>
                  <a:gd name="T27" fmla="*/ 17 h 67"/>
                  <a:gd name="T28" fmla="*/ 28 w 152"/>
                  <a:gd name="T29" fmla="*/ 19 h 67"/>
                  <a:gd name="T30" fmla="*/ 28 w 152"/>
                  <a:gd name="T31" fmla="*/ 63 h 67"/>
                  <a:gd name="T32" fmla="*/ 4 w 152"/>
                  <a:gd name="T33" fmla="*/ 63 h 67"/>
                  <a:gd name="T34" fmla="*/ 4 w 152"/>
                  <a:gd name="T35" fmla="*/ 0 h 67"/>
                  <a:gd name="T36" fmla="*/ 0 w 152"/>
                  <a:gd name="T37" fmla="*/ 0 h 67"/>
                  <a:gd name="T38" fmla="*/ 0 w 152"/>
                  <a:gd name="T39" fmla="*/ 65 h 67"/>
                  <a:gd name="T40" fmla="*/ 2 w 152"/>
                  <a:gd name="T41" fmla="*/ 67 h 67"/>
                  <a:gd name="T42" fmla="*/ 30 w 152"/>
                  <a:gd name="T43" fmla="*/ 67 h 67"/>
                  <a:gd name="T44" fmla="*/ 48 w 152"/>
                  <a:gd name="T45" fmla="*/ 67 h 67"/>
                  <a:gd name="T46" fmla="*/ 70 w 152"/>
                  <a:gd name="T47" fmla="*/ 67 h 67"/>
                  <a:gd name="T48" fmla="*/ 79 w 152"/>
                  <a:gd name="T49" fmla="*/ 67 h 67"/>
                  <a:gd name="T50" fmla="*/ 85 w 152"/>
                  <a:gd name="T51" fmla="*/ 67 h 67"/>
                  <a:gd name="T52" fmla="*/ 94 w 152"/>
                  <a:gd name="T53" fmla="*/ 67 h 67"/>
                  <a:gd name="T54" fmla="*/ 32 w 152"/>
                  <a:gd name="T55" fmla="*/ 21 h 67"/>
                  <a:gd name="T56" fmla="*/ 46 w 152"/>
                  <a:gd name="T57" fmla="*/ 21 h 67"/>
                  <a:gd name="T58" fmla="*/ 46 w 152"/>
                  <a:gd name="T59" fmla="*/ 63 h 67"/>
                  <a:gd name="T60" fmla="*/ 32 w 152"/>
                  <a:gd name="T61" fmla="*/ 63 h 67"/>
                  <a:gd name="T62" fmla="*/ 32 w 152"/>
                  <a:gd name="T63" fmla="*/ 2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67">
                    <a:moveTo>
                      <a:pt x="94" y="67"/>
                    </a:move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7"/>
                      <a:pt x="152" y="66"/>
                      <a:pt x="152" y="6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94" y="63"/>
                      <a:pt x="94" y="63"/>
                      <a:pt x="94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8" y="18"/>
                      <a:pt x="28" y="1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6"/>
                      <a:pt x="1" y="67"/>
                      <a:pt x="2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5" y="67"/>
                      <a:pt x="85" y="67"/>
                      <a:pt x="85" y="67"/>
                    </a:cubicBezTo>
                    <a:lnTo>
                      <a:pt x="94" y="67"/>
                    </a:lnTo>
                    <a:close/>
                    <a:moveTo>
                      <a:pt x="32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32" y="63"/>
                      <a:pt x="32" y="63"/>
                      <a:pt x="32" y="63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28">
                <a:extLst>
                  <a:ext uri="{FF2B5EF4-FFF2-40B4-BE49-F238E27FC236}">
                    <a16:creationId xmlns:a16="http://schemas.microsoft.com/office/drawing/2014/main" id="{4E7442B7-F67B-4CBB-8810-2C4BDC0C9B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7" y="1760"/>
                <a:ext cx="541" cy="208"/>
              </a:xfrm>
              <a:custGeom>
                <a:avLst/>
                <a:gdLst>
                  <a:gd name="T0" fmla="*/ 152 w 155"/>
                  <a:gd name="T1" fmla="*/ 59 h 60"/>
                  <a:gd name="T2" fmla="*/ 153 w 155"/>
                  <a:gd name="T3" fmla="*/ 59 h 60"/>
                  <a:gd name="T4" fmla="*/ 154 w 155"/>
                  <a:gd name="T5" fmla="*/ 56 h 60"/>
                  <a:gd name="T6" fmla="*/ 116 w 155"/>
                  <a:gd name="T7" fmla="*/ 18 h 60"/>
                  <a:gd name="T8" fmla="*/ 64 w 155"/>
                  <a:gd name="T9" fmla="*/ 11 h 60"/>
                  <a:gd name="T10" fmla="*/ 65 w 155"/>
                  <a:gd name="T11" fmla="*/ 4 h 60"/>
                  <a:gd name="T12" fmla="*/ 65 w 155"/>
                  <a:gd name="T13" fmla="*/ 0 h 60"/>
                  <a:gd name="T14" fmla="*/ 53 w 155"/>
                  <a:gd name="T15" fmla="*/ 0 h 60"/>
                  <a:gd name="T16" fmla="*/ 48 w 155"/>
                  <a:gd name="T17" fmla="*/ 2 h 60"/>
                  <a:gd name="T18" fmla="*/ 51 w 155"/>
                  <a:gd name="T19" fmla="*/ 4 h 60"/>
                  <a:gd name="T20" fmla="*/ 51 w 155"/>
                  <a:gd name="T21" fmla="*/ 18 h 60"/>
                  <a:gd name="T22" fmla="*/ 39 w 155"/>
                  <a:gd name="T23" fmla="*/ 18 h 60"/>
                  <a:gd name="T24" fmla="*/ 13 w 155"/>
                  <a:gd name="T25" fmla="*/ 44 h 60"/>
                  <a:gd name="T26" fmla="*/ 1 w 155"/>
                  <a:gd name="T27" fmla="*/ 56 h 60"/>
                  <a:gd name="T28" fmla="*/ 0 w 155"/>
                  <a:gd name="T29" fmla="*/ 60 h 60"/>
                  <a:gd name="T30" fmla="*/ 4 w 155"/>
                  <a:gd name="T31" fmla="*/ 58 h 60"/>
                  <a:gd name="T32" fmla="*/ 38 w 155"/>
                  <a:gd name="T33" fmla="*/ 59 h 60"/>
                  <a:gd name="T34" fmla="*/ 148 w 155"/>
                  <a:gd name="T35" fmla="*/ 59 h 60"/>
                  <a:gd name="T36" fmla="*/ 152 w 155"/>
                  <a:gd name="T37" fmla="*/ 60 h 60"/>
                  <a:gd name="T38" fmla="*/ 28 w 155"/>
                  <a:gd name="T39" fmla="*/ 35 h 60"/>
                  <a:gd name="T40" fmla="*/ 136 w 155"/>
                  <a:gd name="T41" fmla="*/ 43 h 60"/>
                  <a:gd name="T42" fmla="*/ 23 w 155"/>
                  <a:gd name="T43" fmla="*/ 39 h 60"/>
                  <a:gd name="T44" fmla="*/ 148 w 155"/>
                  <a:gd name="T45" fmla="*/ 55 h 60"/>
                  <a:gd name="T46" fmla="*/ 32 w 155"/>
                  <a:gd name="T47" fmla="*/ 47 h 60"/>
                  <a:gd name="T48" fmla="*/ 55 w 155"/>
                  <a:gd name="T49" fmla="*/ 13 h 60"/>
                  <a:gd name="T50" fmla="*/ 60 w 155"/>
                  <a:gd name="T51" fmla="*/ 4 h 60"/>
                  <a:gd name="T52" fmla="*/ 60 w 155"/>
                  <a:gd name="T53" fmla="*/ 18 h 60"/>
                  <a:gd name="T54" fmla="*/ 55 w 155"/>
                  <a:gd name="T55" fmla="*/ 13 h 60"/>
                  <a:gd name="T56" fmla="*/ 51 w 155"/>
                  <a:gd name="T57" fmla="*/ 22 h 60"/>
                  <a:gd name="T58" fmla="*/ 62 w 155"/>
                  <a:gd name="T59" fmla="*/ 22 h 60"/>
                  <a:gd name="T60" fmla="*/ 115 w 155"/>
                  <a:gd name="T61" fmla="*/ 22 h 60"/>
                  <a:gd name="T62" fmla="*/ 32 w 155"/>
                  <a:gd name="T6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" h="60">
                    <a:moveTo>
                      <a:pt x="152" y="60"/>
                    </a:moveTo>
                    <a:cubicBezTo>
                      <a:pt x="152" y="59"/>
                      <a:pt x="152" y="59"/>
                      <a:pt x="152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4" y="59"/>
                      <a:pt x="154" y="59"/>
                      <a:pt x="155" y="58"/>
                    </a:cubicBezTo>
                    <a:cubicBezTo>
                      <a:pt x="155" y="57"/>
                      <a:pt x="155" y="57"/>
                      <a:pt x="154" y="56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6" y="18"/>
                      <a:pt x="116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6" y="4"/>
                      <a:pt x="67" y="3"/>
                      <a:pt x="67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8" y="1"/>
                      <a:pt x="48" y="2"/>
                    </a:cubicBezTo>
                    <a:cubicBezTo>
                      <a:pt x="48" y="3"/>
                      <a:pt x="49" y="4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8"/>
                      <a:pt x="39" y="18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7"/>
                      <a:pt x="0" y="5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8" y="60"/>
                      <a:pt x="148" y="60"/>
                      <a:pt x="148" y="60"/>
                    </a:cubicBezTo>
                    <a:lnTo>
                      <a:pt x="152" y="60"/>
                    </a:lnTo>
                    <a:close/>
                    <a:moveTo>
                      <a:pt x="23" y="39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28" y="43"/>
                      <a:pt x="28" y="43"/>
                      <a:pt x="28" y="43"/>
                    </a:cubicBezTo>
                    <a:lnTo>
                      <a:pt x="23" y="39"/>
                    </a:lnTo>
                    <a:close/>
                    <a:moveTo>
                      <a:pt x="140" y="47"/>
                    </a:moveTo>
                    <a:cubicBezTo>
                      <a:pt x="148" y="55"/>
                      <a:pt x="148" y="55"/>
                      <a:pt x="148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2" y="47"/>
                      <a:pt x="32" y="47"/>
                      <a:pt x="32" y="47"/>
                    </a:cubicBezTo>
                    <a:lnTo>
                      <a:pt x="140" y="47"/>
                    </a:lnTo>
                    <a:close/>
                    <a:moveTo>
                      <a:pt x="55" y="1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5" y="18"/>
                      <a:pt x="55" y="18"/>
                      <a:pt x="55" y="18"/>
                    </a:cubicBezTo>
                    <a:lnTo>
                      <a:pt x="55" y="13"/>
                    </a:lnTo>
                    <a:close/>
                    <a:moveTo>
                      <a:pt x="41" y="21"/>
                    </a:move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4" y="2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4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29">
                <a:extLst>
                  <a:ext uri="{FF2B5EF4-FFF2-40B4-BE49-F238E27FC236}">
                    <a16:creationId xmlns:a16="http://schemas.microsoft.com/office/drawing/2014/main" id="{F7DFCDC3-A0BD-4117-857D-7CCFD42171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" y="2048"/>
                <a:ext cx="46" cy="80"/>
              </a:xfrm>
              <a:custGeom>
                <a:avLst/>
                <a:gdLst>
                  <a:gd name="T0" fmla="*/ 2 w 13"/>
                  <a:gd name="T1" fmla="*/ 23 h 23"/>
                  <a:gd name="T2" fmla="*/ 11 w 13"/>
                  <a:gd name="T3" fmla="*/ 23 h 23"/>
                  <a:gd name="T4" fmla="*/ 13 w 13"/>
                  <a:gd name="T5" fmla="*/ 21 h 23"/>
                  <a:gd name="T6" fmla="*/ 13 w 13"/>
                  <a:gd name="T7" fmla="*/ 2 h 23"/>
                  <a:gd name="T8" fmla="*/ 11 w 13"/>
                  <a:gd name="T9" fmla="*/ 0 h 23"/>
                  <a:gd name="T10" fmla="*/ 2 w 13"/>
                  <a:gd name="T11" fmla="*/ 0 h 23"/>
                  <a:gd name="T12" fmla="*/ 0 w 13"/>
                  <a:gd name="T13" fmla="*/ 2 h 23"/>
                  <a:gd name="T14" fmla="*/ 0 w 13"/>
                  <a:gd name="T15" fmla="*/ 21 h 23"/>
                  <a:gd name="T16" fmla="*/ 2 w 13"/>
                  <a:gd name="T17" fmla="*/ 23 h 23"/>
                  <a:gd name="T18" fmla="*/ 4 w 13"/>
                  <a:gd name="T19" fmla="*/ 4 h 23"/>
                  <a:gd name="T20" fmla="*/ 9 w 13"/>
                  <a:gd name="T21" fmla="*/ 4 h 23"/>
                  <a:gd name="T22" fmla="*/ 9 w 13"/>
                  <a:gd name="T23" fmla="*/ 19 h 23"/>
                  <a:gd name="T24" fmla="*/ 4 w 13"/>
                  <a:gd name="T25" fmla="*/ 19 h 23"/>
                  <a:gd name="T26" fmla="*/ 4 w 13"/>
                  <a:gd name="T2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3">
                    <a:moveTo>
                      <a:pt x="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3" y="23"/>
                      <a:pt x="13" y="22"/>
                      <a:pt x="13" y="2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  <a:moveTo>
                      <a:pt x="4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30">
                <a:extLst>
                  <a:ext uri="{FF2B5EF4-FFF2-40B4-BE49-F238E27FC236}">
                    <a16:creationId xmlns:a16="http://schemas.microsoft.com/office/drawing/2014/main" id="{A46A5ADC-7043-4677-8283-FDF38CD8B9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77" y="2048"/>
                <a:ext cx="49" cy="80"/>
              </a:xfrm>
              <a:custGeom>
                <a:avLst/>
                <a:gdLst>
                  <a:gd name="T0" fmla="*/ 2 w 14"/>
                  <a:gd name="T1" fmla="*/ 0 h 23"/>
                  <a:gd name="T2" fmla="*/ 0 w 14"/>
                  <a:gd name="T3" fmla="*/ 2 h 23"/>
                  <a:gd name="T4" fmla="*/ 0 w 14"/>
                  <a:gd name="T5" fmla="*/ 21 h 23"/>
                  <a:gd name="T6" fmla="*/ 2 w 14"/>
                  <a:gd name="T7" fmla="*/ 23 h 23"/>
                  <a:gd name="T8" fmla="*/ 12 w 14"/>
                  <a:gd name="T9" fmla="*/ 23 h 23"/>
                  <a:gd name="T10" fmla="*/ 14 w 14"/>
                  <a:gd name="T11" fmla="*/ 21 h 23"/>
                  <a:gd name="T12" fmla="*/ 14 w 14"/>
                  <a:gd name="T13" fmla="*/ 2 h 23"/>
                  <a:gd name="T14" fmla="*/ 12 w 14"/>
                  <a:gd name="T15" fmla="*/ 0 h 23"/>
                  <a:gd name="T16" fmla="*/ 2 w 14"/>
                  <a:gd name="T17" fmla="*/ 0 h 23"/>
                  <a:gd name="T18" fmla="*/ 10 w 14"/>
                  <a:gd name="T19" fmla="*/ 19 h 23"/>
                  <a:gd name="T20" fmla="*/ 4 w 14"/>
                  <a:gd name="T21" fmla="*/ 19 h 23"/>
                  <a:gd name="T22" fmla="*/ 4 w 14"/>
                  <a:gd name="T23" fmla="*/ 4 h 23"/>
                  <a:gd name="T24" fmla="*/ 10 w 14"/>
                  <a:gd name="T25" fmla="*/ 4 h 23"/>
                  <a:gd name="T26" fmla="*/ 10 w 14"/>
                  <a:gd name="T2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3"/>
                      <a:pt x="14" y="22"/>
                      <a:pt x="14" y="2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0"/>
                      <a:pt x="12" y="0"/>
                    </a:cubicBezTo>
                    <a:lnTo>
                      <a:pt x="2" y="0"/>
                    </a:lnTo>
                    <a:close/>
                    <a:moveTo>
                      <a:pt x="1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E361611F-43EE-4A67-A909-0821E0AF2B58}"/>
                </a:ext>
              </a:extLst>
            </p:cNvPr>
            <p:cNvGrpSpPr/>
            <p:nvPr/>
          </p:nvGrpSpPr>
          <p:grpSpPr>
            <a:xfrm>
              <a:off x="7613780" y="4755190"/>
              <a:ext cx="348714" cy="348714"/>
              <a:chOff x="7613780" y="4868790"/>
              <a:chExt cx="348714" cy="348714"/>
            </a:xfrm>
          </p:grpSpPr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6F016BCF-A5D3-4F0E-87DF-8D0C620FEB17}"/>
                  </a:ext>
                </a:extLst>
              </p:cNvPr>
              <p:cNvSpPr/>
              <p:nvPr/>
            </p:nvSpPr>
            <p:spPr>
              <a:xfrm>
                <a:off x="7613780" y="4868790"/>
                <a:ext cx="348714" cy="34871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605" name="Graphic 604">
                <a:extLst>
                  <a:ext uri="{FF2B5EF4-FFF2-40B4-BE49-F238E27FC236}">
                    <a16:creationId xmlns:a16="http://schemas.microsoft.com/office/drawing/2014/main" id="{96497F97-7AD8-4AC5-B905-D157CA839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730591" y="4924290"/>
                <a:ext cx="122691" cy="237714"/>
              </a:xfrm>
              <a:prstGeom prst="rect">
                <a:avLst/>
              </a:prstGeom>
            </p:spPr>
          </p:pic>
        </p:grpSp>
      </p:grpSp>
      <p:sp>
        <p:nvSpPr>
          <p:cNvPr id="634" name="TextBox 633">
            <a:extLst>
              <a:ext uri="{FF2B5EF4-FFF2-40B4-BE49-F238E27FC236}">
                <a16:creationId xmlns:a16="http://schemas.microsoft.com/office/drawing/2014/main" id="{96F2D987-F784-4DC7-9F45-8296B1ABDA54}"/>
              </a:ext>
            </a:extLst>
          </p:cNvPr>
          <p:cNvSpPr txBox="1"/>
          <p:nvPr/>
        </p:nvSpPr>
        <p:spPr>
          <a:xfrm>
            <a:off x="5264608" y="5655808"/>
            <a:ext cx="163506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BEST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EMPLOYEE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EXPERIENCE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D61AAA6A-E0D4-4F33-816A-2C6BCA66D62D}"/>
              </a:ext>
            </a:extLst>
          </p:cNvPr>
          <p:cNvSpPr txBox="1"/>
          <p:nvPr/>
        </p:nvSpPr>
        <p:spPr>
          <a:xfrm>
            <a:off x="1916478" y="1009875"/>
            <a:ext cx="1325684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>
                <a:solidFill>
                  <a:schemeClr val="accent4"/>
                </a:solidFill>
              </a:rPr>
              <a:t>ANY </a:t>
            </a:r>
            <a:br>
              <a:rPr lang="en-US" sz="1500" b="1" dirty="0">
                <a:solidFill>
                  <a:schemeClr val="accent4"/>
                </a:solidFill>
              </a:rPr>
            </a:br>
            <a:r>
              <a:rPr lang="en-US" sz="1500" b="1" dirty="0">
                <a:solidFill>
                  <a:schemeClr val="accent4"/>
                </a:solidFill>
              </a:rPr>
              <a:t>APPLICATION</a:t>
            </a:r>
          </a:p>
        </p:txBody>
      </p: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D4CCBC79-FC9B-4165-B99E-ED1E0FCEAAA7}"/>
              </a:ext>
            </a:extLst>
          </p:cNvPr>
          <p:cNvGrpSpPr/>
          <p:nvPr/>
        </p:nvGrpSpPr>
        <p:grpSpPr>
          <a:xfrm>
            <a:off x="856263" y="2917994"/>
            <a:ext cx="2708855" cy="396631"/>
            <a:chOff x="9333069" y="3861592"/>
            <a:chExt cx="2708855" cy="396631"/>
          </a:xfrm>
        </p:grpSpPr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A1C54D9B-BB0A-465C-890F-4DDF5B80C45B}"/>
                </a:ext>
              </a:extLst>
            </p:cNvPr>
            <p:cNvSpPr txBox="1"/>
            <p:nvPr/>
          </p:nvSpPr>
          <p:spPr>
            <a:xfrm>
              <a:off x="10107099" y="3975946"/>
              <a:ext cx="1934825" cy="230832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Any App, Any Device</a:t>
              </a:r>
            </a:p>
          </p:txBody>
        </p:sp>
        <p:pic>
          <p:nvPicPr>
            <p:cNvPr id="485" name="Graphic 484">
              <a:extLst>
                <a:ext uri="{FF2B5EF4-FFF2-40B4-BE49-F238E27FC236}">
                  <a16:creationId xmlns:a16="http://schemas.microsoft.com/office/drawing/2014/main" id="{4AB93B98-D06E-40BE-A5C9-A227BCFB6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333069" y="3861592"/>
              <a:ext cx="464625" cy="396631"/>
            </a:xfrm>
            <a:prstGeom prst="rect">
              <a:avLst/>
            </a:prstGeom>
          </p:spPr>
        </p:pic>
      </p:grpSp>
      <p:sp>
        <p:nvSpPr>
          <p:cNvPr id="486" name="TextBox 485">
            <a:extLst>
              <a:ext uri="{FF2B5EF4-FFF2-40B4-BE49-F238E27FC236}">
                <a16:creationId xmlns:a16="http://schemas.microsoft.com/office/drawing/2014/main" id="{586E01A0-04FC-4E92-9F42-EDE15F87C106}"/>
              </a:ext>
            </a:extLst>
          </p:cNvPr>
          <p:cNvSpPr txBox="1"/>
          <p:nvPr/>
        </p:nvSpPr>
        <p:spPr>
          <a:xfrm>
            <a:off x="1630293" y="3522820"/>
            <a:ext cx="2587768" cy="4616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/>
              <a:t>Intelligence and </a:t>
            </a:r>
            <a:br>
              <a:rPr lang="en-US" sz="1500" b="1" dirty="0"/>
            </a:br>
            <a:r>
              <a:rPr lang="en-US" sz="1500" b="1" dirty="0"/>
              <a:t>Mobile Flows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54F980A0-AF4B-43B2-8D5A-4DD50EB4875C}"/>
              </a:ext>
            </a:extLst>
          </p:cNvPr>
          <p:cNvSpPr txBox="1"/>
          <p:nvPr/>
        </p:nvSpPr>
        <p:spPr>
          <a:xfrm>
            <a:off x="9570124" y="3642424"/>
            <a:ext cx="1359346" cy="230832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500" b="1" dirty="0"/>
              <a:t>Trust Network</a:t>
            </a:r>
          </a:p>
        </p:txBody>
      </p: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8499E556-C212-4FAE-ADEB-D4F631F338DB}"/>
              </a:ext>
            </a:extLst>
          </p:cNvPr>
          <p:cNvGrpSpPr/>
          <p:nvPr/>
        </p:nvGrpSpPr>
        <p:grpSpPr>
          <a:xfrm>
            <a:off x="8799196" y="2917994"/>
            <a:ext cx="2289160" cy="476981"/>
            <a:chOff x="9327585" y="3901812"/>
            <a:chExt cx="2289160" cy="476981"/>
          </a:xfrm>
        </p:grpSpPr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C82ECA9A-4A86-4E74-A10B-E20B829B70D5}"/>
                </a:ext>
              </a:extLst>
            </p:cNvPr>
            <p:cNvSpPr txBox="1"/>
            <p:nvPr/>
          </p:nvSpPr>
          <p:spPr>
            <a:xfrm>
              <a:off x="10101907" y="3909470"/>
              <a:ext cx="1514838" cy="461665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500" b="1" dirty="0"/>
                <a:t>Unified Endpoint</a:t>
              </a:r>
              <a:br>
                <a:rPr lang="en-US" sz="1500" b="1" dirty="0"/>
              </a:br>
              <a:r>
                <a:rPr lang="en-US" sz="1500" b="1" dirty="0"/>
                <a:t>Management</a:t>
              </a:r>
            </a:p>
          </p:txBody>
        </p:sp>
        <p:pic>
          <p:nvPicPr>
            <p:cNvPr id="490" name="Graphic 489">
              <a:extLst>
                <a:ext uri="{FF2B5EF4-FFF2-40B4-BE49-F238E27FC236}">
                  <a16:creationId xmlns:a16="http://schemas.microsoft.com/office/drawing/2014/main" id="{DA5A46C7-FED7-4A33-982C-8B4F3644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327585" y="3901812"/>
              <a:ext cx="476981" cy="476981"/>
            </a:xfrm>
            <a:prstGeom prst="rect">
              <a:avLst/>
            </a:prstGeom>
          </p:spPr>
        </p:pic>
      </p:grpSp>
      <p:pic>
        <p:nvPicPr>
          <p:cNvPr id="491" name="Graphic 490">
            <a:extLst>
              <a:ext uri="{FF2B5EF4-FFF2-40B4-BE49-F238E27FC236}">
                <a16:creationId xmlns:a16="http://schemas.microsoft.com/office/drawing/2014/main" id="{C7E53A8C-7344-4D99-A378-9CEC818629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854281" y="3501007"/>
            <a:ext cx="344947" cy="499158"/>
          </a:xfrm>
          <a:prstGeom prst="rect">
            <a:avLst/>
          </a:prstGeom>
        </p:spPr>
      </p:pic>
      <p:pic>
        <p:nvPicPr>
          <p:cNvPr id="492" name="Graphic 491">
            <a:extLst>
              <a:ext uri="{FF2B5EF4-FFF2-40B4-BE49-F238E27FC236}">
                <a16:creationId xmlns:a16="http://schemas.microsoft.com/office/drawing/2014/main" id="{A1DF7534-B6D9-4720-8045-B422F498E56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38062" y="3517218"/>
            <a:ext cx="501026" cy="4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VMware_white_16x9">
  <a:themeElements>
    <a:clrScheme name="VMware 2019">
      <a:dk1>
        <a:srgbClr val="717074"/>
      </a:dk1>
      <a:lt1>
        <a:sysClr val="window" lastClr="FFFFFF"/>
      </a:lt1>
      <a:dk2>
        <a:srgbClr val="3F3F3F"/>
      </a:dk2>
      <a:lt2>
        <a:srgbClr val="F2F2F2"/>
      </a:lt2>
      <a:accent1>
        <a:srgbClr val="0091DA"/>
      </a:accent1>
      <a:accent2>
        <a:srgbClr val="1A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387C2C"/>
      </a:accent6>
      <a:hlink>
        <a:srgbClr val="006990"/>
      </a:hlink>
      <a:folHlink>
        <a:srgbClr val="006990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200" smtClean="0"/>
        </a:defPPr>
      </a:lstStyle>
    </a:txDef>
  </a:objectDefaults>
  <a:extraClrSchemeLst/>
  <a:custClrLst>
    <a:custClr name="Orange">
      <a:srgbClr val="F8981D"/>
    </a:custClr>
    <a:custClr name="Red">
      <a:srgbClr val="820024"/>
    </a:custClr>
  </a:custClrLst>
  <a:extLst>
    <a:ext uri="{05A4C25C-085E-4340-85A3-A5531E510DB2}">
      <thm15:themeFamily xmlns:thm15="http://schemas.microsoft.com/office/thememl/2012/main" name="VMWR_CorpTempRefresh_Light_07_21_hr.potx" id="{05DAF37D-AD21-46CA-8327-AA29D585B2C3}" vid="{AA349161-A6C3-488A-A8B7-7A2D5F49158C}"/>
    </a:ext>
  </a:extLst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VMWR_CorpTempRefresh_Light_07_22_MP</Template>
  <TotalTime>0</TotalTime>
  <Words>134</Words>
  <Application>Microsoft Macintosh PowerPoint</Application>
  <PresentationFormat>Custom</PresentationFormat>
  <Paragraphs>87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Camphor Std</vt:lpstr>
      <vt:lpstr>Metropolis</vt:lpstr>
      <vt:lpstr>Metropolis Light</vt:lpstr>
      <vt:lpstr>Open Sans</vt:lpstr>
      <vt:lpstr>VMware_white_16x9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2018-01-16T21:43:38Z</dcterms:created>
  <dcterms:modified xsi:type="dcterms:W3CDTF">2019-08-09T09:46:17Z</dcterms:modified>
</cp:coreProperties>
</file>